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8" r:id="rId10"/>
    <p:sldId id="265" r:id="rId11"/>
    <p:sldId id="266" r:id="rId12"/>
    <p:sldId id="267" r:id="rId13"/>
    <p:sldId id="269" r:id="rId14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B297-5A0C-47A4-8240-5FA7ABDCC45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FD56-A621-425A-81D6-42675473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2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B297-5A0C-47A4-8240-5FA7ABDCC45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FD56-A621-425A-81D6-42675473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4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B297-5A0C-47A4-8240-5FA7ABDCC45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FD56-A621-425A-81D6-42675473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B297-5A0C-47A4-8240-5FA7ABDCC45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FD56-A621-425A-81D6-42675473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B297-5A0C-47A4-8240-5FA7ABDCC45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FD56-A621-425A-81D6-42675473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B297-5A0C-47A4-8240-5FA7ABDCC45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FD56-A621-425A-81D6-42675473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B297-5A0C-47A4-8240-5FA7ABDCC45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FD56-A621-425A-81D6-42675473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4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B297-5A0C-47A4-8240-5FA7ABDCC45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FD56-A621-425A-81D6-42675473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1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B297-5A0C-47A4-8240-5FA7ABDCC45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FD56-A621-425A-81D6-42675473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6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B297-5A0C-47A4-8240-5FA7ABDCC45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FD56-A621-425A-81D6-42675473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5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B297-5A0C-47A4-8240-5FA7ABDCC45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FD56-A621-425A-81D6-42675473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79B297-5A0C-47A4-8240-5FA7ABDCC45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903FD56-A621-425A-81D6-42675473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rytewavesolve.zendesk.com/hc/en-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0723A-7575-4A80-BD38-7B8A7A716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r>
              <a:rPr lang="en-US" sz="5000"/>
              <a:t>How to Access Digital Course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DA3F7-8D99-4487-976C-84ABD69DD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B63219A-709E-4E75-A623-5F1A835C7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" y="595454"/>
            <a:ext cx="10637520" cy="337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4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5D19-E96F-4C63-860A-A83DD92E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sz="2000" dirty="0"/>
              <a:t>Create an account on the bookstore site too!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72D9998-83AF-4CA6-AEC4-BDAA44405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33" y="813732"/>
            <a:ext cx="8061820" cy="5234730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635D76C-F8F8-4489-B8FA-007537C53BC6}"/>
              </a:ext>
            </a:extLst>
          </p:cNvPr>
          <p:cNvSpPr/>
          <p:nvPr/>
        </p:nvSpPr>
        <p:spPr>
          <a:xfrm>
            <a:off x="7449424" y="5192785"/>
            <a:ext cx="1208015" cy="30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F690EB3-FA6A-4F82-B334-1E9BAEF8F67C}"/>
              </a:ext>
            </a:extLst>
          </p:cNvPr>
          <p:cNvSpPr/>
          <p:nvPr/>
        </p:nvSpPr>
        <p:spPr>
          <a:xfrm>
            <a:off x="9597006" y="1904301"/>
            <a:ext cx="872455" cy="251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8E299DC-6679-4405-9B30-DAF6DCE095E9}"/>
              </a:ext>
            </a:extLst>
          </p:cNvPr>
          <p:cNvSpPr/>
          <p:nvPr/>
        </p:nvSpPr>
        <p:spPr>
          <a:xfrm>
            <a:off x="6560191" y="809538"/>
            <a:ext cx="796954" cy="3142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411E7E1-D5B3-41CB-8E12-BA5BDD66E6F6}"/>
              </a:ext>
            </a:extLst>
          </p:cNvPr>
          <p:cNvSpPr/>
          <p:nvPr/>
        </p:nvSpPr>
        <p:spPr>
          <a:xfrm>
            <a:off x="4169328" y="1123837"/>
            <a:ext cx="6778305" cy="15967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7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A62C-F166-46E9-B4A1-409B10A8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sz="2000" dirty="0"/>
              <a:t>This will store all your digital codes for future use and easy access, under your order history!</a:t>
            </a:r>
          </a:p>
        </p:txBody>
      </p:sp>
      <p:pic>
        <p:nvPicPr>
          <p:cNvPr id="5" name="Content Placeholder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12AF64A3-53AC-4B41-A0E3-926A9BA4D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31" y="1283516"/>
            <a:ext cx="8246378" cy="3909269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BF575FC9-33B3-4DB3-B0B8-ABECE9282E97}"/>
              </a:ext>
            </a:extLst>
          </p:cNvPr>
          <p:cNvSpPr/>
          <p:nvPr/>
        </p:nvSpPr>
        <p:spPr>
          <a:xfrm>
            <a:off x="10226180" y="1123837"/>
            <a:ext cx="343948" cy="6797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156038C-CD47-437E-AB3E-A7E82076A61A}"/>
              </a:ext>
            </a:extLst>
          </p:cNvPr>
          <p:cNvSpPr/>
          <p:nvPr/>
        </p:nvSpPr>
        <p:spPr>
          <a:xfrm>
            <a:off x="10570128" y="3429000"/>
            <a:ext cx="704676" cy="3124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B19E4E56-D4CA-4ABF-A7F0-B42F2E4B104E}"/>
              </a:ext>
            </a:extLst>
          </p:cNvPr>
          <p:cNvSpPr/>
          <p:nvPr/>
        </p:nvSpPr>
        <p:spPr>
          <a:xfrm>
            <a:off x="10226180" y="2483141"/>
            <a:ext cx="343948" cy="312490"/>
          </a:xfrm>
          <a:prstGeom prst="flowChartProces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2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E3E8-EA7C-4C7B-A81F-F4059F28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sz="2000" dirty="0"/>
              <a:t>Now you can access them anytime and anywhere when you need it!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218C61B-4690-499F-9594-983C124E3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91" y="810705"/>
            <a:ext cx="8333295" cy="5128181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EE3B6DE8-5BB3-4E13-9320-88614F0D5A71}"/>
              </a:ext>
            </a:extLst>
          </p:cNvPr>
          <p:cNvSpPr/>
          <p:nvPr/>
        </p:nvSpPr>
        <p:spPr>
          <a:xfrm>
            <a:off x="7751428" y="4857226"/>
            <a:ext cx="1677798" cy="39428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A12FEE-1F9B-421C-9FB1-4D7261B09B5C}"/>
              </a:ext>
            </a:extLst>
          </p:cNvPr>
          <p:cNvSpPr/>
          <p:nvPr/>
        </p:nvSpPr>
        <p:spPr>
          <a:xfrm>
            <a:off x="5209564" y="1946246"/>
            <a:ext cx="251670" cy="1761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C45E0-7CB7-4D07-BC70-EF455667B950}"/>
              </a:ext>
            </a:extLst>
          </p:cNvPr>
          <p:cNvSpPr/>
          <p:nvPr/>
        </p:nvSpPr>
        <p:spPr>
          <a:xfrm>
            <a:off x="7130642" y="4546833"/>
            <a:ext cx="369116" cy="142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26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5E08-E62D-496D-8350-30962818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more Help?</a:t>
            </a:r>
            <a:br>
              <a:rPr lang="en-US" dirty="0"/>
            </a:br>
            <a:r>
              <a:rPr lang="en-US" sz="2000" dirty="0"/>
              <a:t>Code not working? Technical support?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6D88-C92C-4B33-B758-ACB19E0E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difficulty accessing your eBook once you are logged on or experience any problems with the BryteWave site, you contact their customer service for support.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BryteWave Solve (Customer Service): </a:t>
            </a:r>
            <a:r>
              <a:rPr lang="en-US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https://brytewavesolve.zendesk.com/hc/en-us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need further support, please call BryteWave’s Customer Service line: 1-877-612-2233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always here to help too! 630-942-2361</a:t>
            </a:r>
          </a:p>
        </p:txBody>
      </p:sp>
    </p:spTree>
    <p:extLst>
      <p:ext uri="{BB962C8B-B14F-4D97-AF65-F5344CB8AC3E}">
        <p14:creationId xmlns:p14="http://schemas.microsoft.com/office/powerpoint/2010/main" val="365720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9674-C70C-427B-8EDF-3EE8BB03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Purchased Online</a:t>
            </a:r>
            <a:br>
              <a:rPr lang="en-US" dirty="0"/>
            </a:b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placing your order for a digital access code, you will receive two (2) emails. The second email will contain your digital information to access your code.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B9F88A3-F112-42C1-B08F-E502BB88E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00" y="0"/>
            <a:ext cx="7154944" cy="6523348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C92AB89-64FE-4F5C-AC8D-BB92967F3C7B}"/>
              </a:ext>
            </a:extLst>
          </p:cNvPr>
          <p:cNvSpPr/>
          <p:nvPr/>
        </p:nvSpPr>
        <p:spPr>
          <a:xfrm>
            <a:off x="6579823" y="4856794"/>
            <a:ext cx="999241" cy="329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A2695D-9BA0-49AC-B1BF-83E43FC57191}"/>
              </a:ext>
            </a:extLst>
          </p:cNvPr>
          <p:cNvSpPr/>
          <p:nvPr/>
        </p:nvSpPr>
        <p:spPr>
          <a:xfrm>
            <a:off x="7717872" y="1770077"/>
            <a:ext cx="1661020" cy="3271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F58547-01C8-434A-8641-C501341279E8}"/>
              </a:ext>
            </a:extLst>
          </p:cNvPr>
          <p:cNvSpPr/>
          <p:nvPr/>
        </p:nvSpPr>
        <p:spPr>
          <a:xfrm>
            <a:off x="6467912" y="1123837"/>
            <a:ext cx="276837" cy="2100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61F211-C534-43D0-981A-03D99F865BBB}"/>
              </a:ext>
            </a:extLst>
          </p:cNvPr>
          <p:cNvSpPr/>
          <p:nvPr/>
        </p:nvSpPr>
        <p:spPr>
          <a:xfrm>
            <a:off x="10251347" y="5094454"/>
            <a:ext cx="478172" cy="1654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100E-94E9-4F30-AF9F-F4144DA6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Purchased Online</a:t>
            </a:r>
            <a:br>
              <a:rPr lang="en-US" dirty="0"/>
            </a:br>
            <a:r>
              <a:rPr lang="en-US" sz="2000" dirty="0"/>
              <a:t>Visit the URL provided in the 2</a:t>
            </a:r>
            <a:r>
              <a:rPr lang="en-US" sz="2000" baseline="30000" dirty="0"/>
              <a:t>nd</a:t>
            </a:r>
            <a:r>
              <a:rPr lang="en-US" sz="2000" dirty="0"/>
              <a:t> email first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338C3B-87AA-4E08-A89B-F504A7115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77" y="744718"/>
            <a:ext cx="8112153" cy="5362467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E05C326-E2B7-4E57-B9E8-A7EBD4523CE5}"/>
              </a:ext>
            </a:extLst>
          </p:cNvPr>
          <p:cNvSpPr/>
          <p:nvPr/>
        </p:nvSpPr>
        <p:spPr>
          <a:xfrm>
            <a:off x="5637402" y="897622"/>
            <a:ext cx="645952" cy="22621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3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5E43-7274-4FC3-82E4-5B07C604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Purchased Online</a:t>
            </a:r>
            <a:br>
              <a:rPr lang="en-US" dirty="0"/>
            </a:br>
            <a:r>
              <a:rPr lang="en-US" sz="2000" dirty="0"/>
              <a:t>Create an account if it’s your first visit, or log-in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F96BF5-768B-4225-A30E-B88F5D168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11" y="679508"/>
            <a:ext cx="8128931" cy="5368954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18CADA1-FD99-4D7B-B303-D76C77F4C0BB}"/>
              </a:ext>
            </a:extLst>
          </p:cNvPr>
          <p:cNvSpPr/>
          <p:nvPr/>
        </p:nvSpPr>
        <p:spPr>
          <a:xfrm>
            <a:off x="10284903" y="1291904"/>
            <a:ext cx="671119" cy="3355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A4093D4-C9B6-4F1C-8586-1DBF68652086}"/>
              </a:ext>
            </a:extLst>
          </p:cNvPr>
          <p:cNvSpPr/>
          <p:nvPr/>
        </p:nvSpPr>
        <p:spPr>
          <a:xfrm>
            <a:off x="5285064" y="4521666"/>
            <a:ext cx="335560" cy="5788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8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1B7FC-C0BA-45F9-9731-B1F02C4D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Purchased Online</a:t>
            </a:r>
            <a:br>
              <a:rPr lang="en-US" dirty="0"/>
            </a:br>
            <a:r>
              <a:rPr lang="en-US" sz="2000" dirty="0"/>
              <a:t>After log-in or account creation, enter the PIN provided in the 2</a:t>
            </a:r>
            <a:r>
              <a:rPr lang="en-US" sz="2000" baseline="30000" dirty="0"/>
              <a:t>nd</a:t>
            </a:r>
            <a:r>
              <a:rPr lang="en-US" sz="2000" dirty="0"/>
              <a:t> email, in the “Redeem” box.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26084B-3145-4818-A56D-5CE0C582C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44" y="612396"/>
            <a:ext cx="7994708" cy="5444455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5DF98EE-5657-4823-8A88-23C67B8A6114}"/>
              </a:ext>
            </a:extLst>
          </p:cNvPr>
          <p:cNvSpPr/>
          <p:nvPr/>
        </p:nvSpPr>
        <p:spPr>
          <a:xfrm>
            <a:off x="4420998" y="3833769"/>
            <a:ext cx="830510" cy="3355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8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994C-4579-4C54-B30A-39893696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Purchased Online</a:t>
            </a:r>
            <a:br>
              <a:rPr lang="en-US" dirty="0"/>
            </a:br>
            <a:r>
              <a:rPr lang="en-US" sz="2200" dirty="0"/>
              <a:t>Once redeemed, a new code will be generated in your “My Shelf” for the publisher’s site (Pearson, McGraw Hill, Cengage)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35EC97-D295-49E2-B2B4-FB2DEE779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66" y="671119"/>
            <a:ext cx="8481270" cy="5352176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C62634D-83F4-4960-BDE8-08C5591E04B1}"/>
              </a:ext>
            </a:extLst>
          </p:cNvPr>
          <p:cNvSpPr/>
          <p:nvPr/>
        </p:nvSpPr>
        <p:spPr>
          <a:xfrm>
            <a:off x="10016455" y="2365695"/>
            <a:ext cx="796954" cy="3355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A262C-5C73-4E7C-9305-AD40C309742A}"/>
              </a:ext>
            </a:extLst>
          </p:cNvPr>
          <p:cNvSpPr/>
          <p:nvPr/>
        </p:nvSpPr>
        <p:spPr>
          <a:xfrm>
            <a:off x="11601974" y="1694576"/>
            <a:ext cx="337107" cy="2265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89CC-6419-4679-ABEF-00A9F7A7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Purchased Online</a:t>
            </a:r>
            <a:br>
              <a:rPr lang="en-US" dirty="0"/>
            </a:br>
            <a:r>
              <a:rPr lang="en-US" sz="2200" dirty="0"/>
              <a:t>In some cases, no new code will generate, and your book will be on your Shelf and available to begin reading right away.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5B7B085-A476-4E93-B16E-5301A88BF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78" y="780176"/>
            <a:ext cx="7810150" cy="5318620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6D2BAD3-37B5-492F-B928-2405C7D65192}"/>
              </a:ext>
            </a:extLst>
          </p:cNvPr>
          <p:cNvSpPr/>
          <p:nvPr/>
        </p:nvSpPr>
        <p:spPr>
          <a:xfrm>
            <a:off x="7071919" y="5725020"/>
            <a:ext cx="864066" cy="3737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9084BCC-A227-4B03-BA3B-6600841F9021}"/>
              </a:ext>
            </a:extLst>
          </p:cNvPr>
          <p:cNvSpPr/>
          <p:nvPr/>
        </p:nvSpPr>
        <p:spPr>
          <a:xfrm>
            <a:off x="4664279" y="1123837"/>
            <a:ext cx="906011" cy="2852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2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2CA8-03A2-4E9B-8FC5-647D0CF2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Purchased Online</a:t>
            </a:r>
            <a:br>
              <a:rPr lang="en-US" dirty="0"/>
            </a:br>
            <a:r>
              <a:rPr lang="en-US" sz="2000" dirty="0"/>
              <a:t>If a new code is generated, go to the URL provided by your instructor and redeem your new code for access!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078C637-AC7A-4B2A-828A-AA91645F8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59" y="763571"/>
            <a:ext cx="8248453" cy="5344998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EDBE3A1-6E38-4DB4-AE72-8B32168D2706}"/>
              </a:ext>
            </a:extLst>
          </p:cNvPr>
          <p:cNvSpPr/>
          <p:nvPr/>
        </p:nvSpPr>
        <p:spPr>
          <a:xfrm>
            <a:off x="6820249" y="2365695"/>
            <a:ext cx="1417739" cy="3691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AA2E163-B99B-4FB5-AE1D-9F4E61AA65F6}"/>
              </a:ext>
            </a:extLst>
          </p:cNvPr>
          <p:cNvSpPr/>
          <p:nvPr/>
        </p:nvSpPr>
        <p:spPr>
          <a:xfrm>
            <a:off x="6803470" y="4806893"/>
            <a:ext cx="1451295" cy="4278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AE3CC6-D2C0-4240-8F60-DC27F0870E81}"/>
              </a:ext>
            </a:extLst>
          </p:cNvPr>
          <p:cNvSpPr/>
          <p:nvPr/>
        </p:nvSpPr>
        <p:spPr>
          <a:xfrm>
            <a:off x="10335237" y="2491530"/>
            <a:ext cx="318781" cy="142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91553-FBEC-438A-9F3C-F80D4C1DE46E}"/>
              </a:ext>
            </a:extLst>
          </p:cNvPr>
          <p:cNvSpPr/>
          <p:nvPr/>
        </p:nvSpPr>
        <p:spPr>
          <a:xfrm>
            <a:off x="4085439" y="1057013"/>
            <a:ext cx="6828638" cy="66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1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FDAF-8219-4B9A-84FA-096E24F6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Purchased In Store</a:t>
            </a:r>
            <a:br>
              <a:rPr lang="en-US" dirty="0"/>
            </a:br>
            <a:r>
              <a:rPr lang="en-US" sz="2000" dirty="0"/>
              <a:t>No problem! The code is in the center portion of the receipt. Just follow the same instructions once you locate it.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**Make sure to ask for a digital receipt at checkout too!**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DC7D4E3F-9C2E-4EB2-AF67-BEAFE111A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86" y="282804"/>
            <a:ext cx="3580615" cy="6287678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6504802A-E6CF-4663-9FBF-A64E7BC3089A}"/>
              </a:ext>
            </a:extLst>
          </p:cNvPr>
          <p:cNvSpPr/>
          <p:nvPr/>
        </p:nvSpPr>
        <p:spPr>
          <a:xfrm>
            <a:off x="8991601" y="5071621"/>
            <a:ext cx="2210585" cy="10746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3A97F-8E8E-455F-A6F9-70EDBCFA14BA}"/>
              </a:ext>
            </a:extLst>
          </p:cNvPr>
          <p:cNvSpPr/>
          <p:nvPr/>
        </p:nvSpPr>
        <p:spPr>
          <a:xfrm>
            <a:off x="6493079" y="3355596"/>
            <a:ext cx="251670" cy="734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79685-3210-4611-BF1E-D5047ABA1B96}"/>
              </a:ext>
            </a:extLst>
          </p:cNvPr>
          <p:cNvSpPr/>
          <p:nvPr/>
        </p:nvSpPr>
        <p:spPr>
          <a:xfrm>
            <a:off x="6207853" y="3900881"/>
            <a:ext cx="973123" cy="1342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AF211-D06F-49A3-81E1-63F546968E11}"/>
              </a:ext>
            </a:extLst>
          </p:cNvPr>
          <p:cNvSpPr/>
          <p:nvPr/>
        </p:nvSpPr>
        <p:spPr>
          <a:xfrm>
            <a:off x="6744749" y="5725020"/>
            <a:ext cx="436227" cy="1342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C03053-82BB-4D1E-B88A-32661A0148B1}"/>
              </a:ext>
            </a:extLst>
          </p:cNvPr>
          <p:cNvSpPr/>
          <p:nvPr/>
        </p:nvSpPr>
        <p:spPr>
          <a:xfrm>
            <a:off x="6744749" y="5587068"/>
            <a:ext cx="1317071" cy="1342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124C16C3-080A-4EBD-A54C-3B53004D5925}"/>
              </a:ext>
            </a:extLst>
          </p:cNvPr>
          <p:cNvSpPr/>
          <p:nvPr/>
        </p:nvSpPr>
        <p:spPr>
          <a:xfrm>
            <a:off x="6920917" y="5503178"/>
            <a:ext cx="855677" cy="80162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0712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354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Wingdings 2</vt:lpstr>
      <vt:lpstr>Frame</vt:lpstr>
      <vt:lpstr>How to Access Digital Course Materials</vt:lpstr>
      <vt:lpstr>Purchased Online Upon placing your order for a digital access code, you will receive two (2) emails. The second email will contain your digital information to access your code.   </vt:lpstr>
      <vt:lpstr>Purchased Online Visit the URL provided in the 2nd email first</vt:lpstr>
      <vt:lpstr>Purchased Online Create an account if it’s your first visit, or log-in</vt:lpstr>
      <vt:lpstr>Purchased Online After log-in or account creation, enter the PIN provided in the 2nd email, in the “Redeem” box.</vt:lpstr>
      <vt:lpstr>Purchased Online Once redeemed, a new code will be generated in your “My Shelf” for the publisher’s site (Pearson, McGraw Hill, Cengage) </vt:lpstr>
      <vt:lpstr>Purchased Online In some cases, no new code will generate, and your book will be on your Shelf and available to begin reading right away.</vt:lpstr>
      <vt:lpstr>Purchased Online If a new code is generated, go to the URL provided by your instructor and redeem your new code for access!</vt:lpstr>
      <vt:lpstr>Purchased In Store No problem! The code is in the center portion of the receipt. Just follow the same instructions once you locate it.  **Make sure to ask for a digital receipt at checkout too!**</vt:lpstr>
      <vt:lpstr>Best Practices Create an account on the bookstore site too!</vt:lpstr>
      <vt:lpstr>Best Practices This will store all your digital codes for future use and easy access, under your order history!</vt:lpstr>
      <vt:lpstr>Best Practices Now you can access them anytime and anywhere when you need it!</vt:lpstr>
      <vt:lpstr>Need more Help? Code not working? Technical support?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Access Digital Course Materials</dc:title>
  <dc:creator>Balo Gonzalez (0784)</dc:creator>
  <cp:lastModifiedBy>Balo Gonzalez (0784)</cp:lastModifiedBy>
  <cp:revision>26</cp:revision>
  <cp:lastPrinted>2021-09-25T16:20:39Z</cp:lastPrinted>
  <dcterms:created xsi:type="dcterms:W3CDTF">2021-09-24T19:35:48Z</dcterms:created>
  <dcterms:modified xsi:type="dcterms:W3CDTF">2021-09-27T13:54:41Z</dcterms:modified>
</cp:coreProperties>
</file>