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4" r:id="rId6"/>
    <p:sldMasterId id="2147483657" r:id="rId7"/>
    <p:sldMasterId id="2147483663" r:id="rId8"/>
    <p:sldMasterId id="2147483682" r:id="rId9"/>
    <p:sldMasterId id="2147483684" r:id="rId10"/>
    <p:sldMasterId id="2147483689"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Lst>
  <p:sldSz cy="6858000" cx="9144000"/>
  <p:notesSz cx="6858000" cy="9144000"/>
  <p:embeddedFontLst>
    <p:embeddedFont>
      <p:font typeface="Proxima Nova"/>
      <p:regular r:id="rId65"/>
      <p:bold r:id="rId66"/>
      <p:italic r:id="rId67"/>
      <p:boldItalic r:id="rId68"/>
    </p:embeddedFont>
    <p:embeddedFont>
      <p:font typeface="Corbel"/>
      <p:regular r:id="rId69"/>
      <p:bold r:id="rId70"/>
      <p:italic r:id="rId71"/>
      <p:boldItalic r:id="rId72"/>
    </p:embeddedFont>
    <p:embeddedFont>
      <p:font typeface="Helvetica Neue"/>
      <p:regular r:id="rId73"/>
      <p:bold r:id="rId74"/>
      <p:italic r:id="rId75"/>
      <p:boldItalic r:id="rId76"/>
    </p:embeddedFont>
    <p:embeddedFont>
      <p:font typeface="Helvetica Neue Light"/>
      <p:regular r:id="rId77"/>
      <p:bold r:id="rId78"/>
      <p:italic r:id="rId79"/>
      <p:boldItalic r:id="rId80"/>
    </p:embeddedFont>
    <p:embeddedFont>
      <p:font typeface="Open Sans Light"/>
      <p:regular r:id="rId81"/>
      <p:bold r:id="rId82"/>
      <p:italic r:id="rId83"/>
      <p:boldItalic r:id="rId84"/>
    </p:embeddedFont>
    <p:embeddedFont>
      <p:font typeface="Open Sans"/>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1488">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89" roundtripDataSignature="AMtx7mgc6AFeupx8auF7gRqlN7fOjNPE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CF14389-EED5-4465-A1AE-4CA3F2A689BE}">
  <a:tblStyle styleId="{ACF14389-EED5-4465-A1AE-4CA3F2A689BE}"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20000"/>
            </a:schemeClr>
          </a:solidFill>
        </a:fill>
      </a:tcStyle>
    </a:band1H>
    <a:band2H>
      <a:tcTxStyle/>
    </a:band2H>
    <a:band1V>
      <a:tcTxStyle/>
      <a:tcStyle>
        <a:fill>
          <a:solidFill>
            <a:schemeClr val="accent5">
              <a:alpha val="20000"/>
            </a:schemeClr>
          </a:solidFill>
        </a:fill>
      </a:tcStyle>
    </a:band1V>
    <a:band2V>
      <a:tcTxStyle/>
    </a:band2V>
    <a:lastCol>
      <a:tcTxStyle b="on" i="off"/>
    </a:lastCol>
    <a:firstCol>
      <a:tcTxStyle b="on" i="off"/>
    </a:firstCol>
    <a:lastRow>
      <a:tcTxStyle b="on" i="off"/>
      <a:tcStyle>
        <a:tcBdr>
          <a:top>
            <a:ln cap="flat" cmpd="sng" w="12700">
              <a:solidFill>
                <a:schemeClr val="accent5"/>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5"/>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361E9025-6915-4793-B649-2D08027DE5D5}"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F"/>
          </a:solidFill>
        </a:fill>
      </a:tcStyle>
    </a:wholeTbl>
    <a:band1H>
      <a:tcTxStyle/>
      <a:tcStyle>
        <a:fill>
          <a:solidFill>
            <a:srgbClr val="CAD2DE"/>
          </a:solidFill>
        </a:fill>
      </a:tcStyle>
    </a:band1H>
    <a:band2H>
      <a:tcTxStyle/>
    </a:band2H>
    <a:band1V>
      <a:tcTxStyle/>
      <a:tcStyle>
        <a:fill>
          <a:solidFill>
            <a:srgbClr val="CAD2DE"/>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7A3CFCE-192E-4CCA-BCE2-C93285829E11}"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1488" orient="horz"/>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84" Type="http://schemas.openxmlformats.org/officeDocument/2006/relationships/font" Target="fonts/OpenSansLight-boldItalic.fntdata"/><Relationship Id="rId83" Type="http://schemas.openxmlformats.org/officeDocument/2006/relationships/font" Target="fonts/OpenSansLight-italic.fntdata"/><Relationship Id="rId42" Type="http://schemas.openxmlformats.org/officeDocument/2006/relationships/slide" Target="slides/slide30.xml"/><Relationship Id="rId86" Type="http://schemas.openxmlformats.org/officeDocument/2006/relationships/font" Target="fonts/OpenSans-bold.fntdata"/><Relationship Id="rId41" Type="http://schemas.openxmlformats.org/officeDocument/2006/relationships/slide" Target="slides/slide29.xml"/><Relationship Id="rId85" Type="http://schemas.openxmlformats.org/officeDocument/2006/relationships/font" Target="fonts/OpenSans-regular.fntdata"/><Relationship Id="rId44" Type="http://schemas.openxmlformats.org/officeDocument/2006/relationships/slide" Target="slides/slide32.xml"/><Relationship Id="rId88" Type="http://schemas.openxmlformats.org/officeDocument/2006/relationships/font" Target="fonts/OpenSans-boldItalic.fntdata"/><Relationship Id="rId43" Type="http://schemas.openxmlformats.org/officeDocument/2006/relationships/slide" Target="slides/slide31.xml"/><Relationship Id="rId87" Type="http://schemas.openxmlformats.org/officeDocument/2006/relationships/font" Target="fonts/OpenSans-italic.fntdata"/><Relationship Id="rId46" Type="http://schemas.openxmlformats.org/officeDocument/2006/relationships/slide" Target="slides/slide34.xml"/><Relationship Id="rId45" Type="http://schemas.openxmlformats.org/officeDocument/2006/relationships/slide" Target="slides/slide33.xml"/><Relationship Id="rId89" Type="http://customschemas.google.com/relationships/presentationmetadata" Target="metadata"/><Relationship Id="rId80" Type="http://schemas.openxmlformats.org/officeDocument/2006/relationships/font" Target="fonts/HelveticaNeueLight-boldItalic.fntdata"/><Relationship Id="rId82" Type="http://schemas.openxmlformats.org/officeDocument/2006/relationships/font" Target="fonts/OpenSansLight-bold.fntdata"/><Relationship Id="rId81" Type="http://schemas.openxmlformats.org/officeDocument/2006/relationships/font" Target="fonts/OpenSansLight-regular.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HelveticaNeue-regular.fntdata"/><Relationship Id="rId72" Type="http://schemas.openxmlformats.org/officeDocument/2006/relationships/font" Target="fonts/Corbel-boldItalic.fntdata"/><Relationship Id="rId31" Type="http://schemas.openxmlformats.org/officeDocument/2006/relationships/slide" Target="slides/slide19.xml"/><Relationship Id="rId75" Type="http://schemas.openxmlformats.org/officeDocument/2006/relationships/font" Target="fonts/HelveticaNeue-italic.fntdata"/><Relationship Id="rId30" Type="http://schemas.openxmlformats.org/officeDocument/2006/relationships/slide" Target="slides/slide18.xml"/><Relationship Id="rId74" Type="http://schemas.openxmlformats.org/officeDocument/2006/relationships/font" Target="fonts/HelveticaNeue-bold.fntdata"/><Relationship Id="rId33" Type="http://schemas.openxmlformats.org/officeDocument/2006/relationships/slide" Target="slides/slide21.xml"/><Relationship Id="rId77" Type="http://schemas.openxmlformats.org/officeDocument/2006/relationships/font" Target="fonts/HelveticaNeueLight-regular.fntdata"/><Relationship Id="rId32" Type="http://schemas.openxmlformats.org/officeDocument/2006/relationships/slide" Target="slides/slide20.xml"/><Relationship Id="rId76" Type="http://schemas.openxmlformats.org/officeDocument/2006/relationships/font" Target="fonts/HelveticaNeue-boldItalic.fntdata"/><Relationship Id="rId35" Type="http://schemas.openxmlformats.org/officeDocument/2006/relationships/slide" Target="slides/slide23.xml"/><Relationship Id="rId79" Type="http://schemas.openxmlformats.org/officeDocument/2006/relationships/font" Target="fonts/HelveticaNeueLight-italic.fntdata"/><Relationship Id="rId34" Type="http://schemas.openxmlformats.org/officeDocument/2006/relationships/slide" Target="slides/slide22.xml"/><Relationship Id="rId78" Type="http://schemas.openxmlformats.org/officeDocument/2006/relationships/font" Target="fonts/HelveticaNeueLight-bold.fntdata"/><Relationship Id="rId71" Type="http://schemas.openxmlformats.org/officeDocument/2006/relationships/font" Target="fonts/Corbel-italic.fntdata"/><Relationship Id="rId70" Type="http://schemas.openxmlformats.org/officeDocument/2006/relationships/font" Target="fonts/Corbel-bold.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font" Target="fonts/ProximaNova-bold.fntdata"/><Relationship Id="rId21" Type="http://schemas.openxmlformats.org/officeDocument/2006/relationships/slide" Target="slides/slide9.xml"/><Relationship Id="rId65" Type="http://schemas.openxmlformats.org/officeDocument/2006/relationships/font" Target="fonts/ProximaNova-regular.fntdata"/><Relationship Id="rId24" Type="http://schemas.openxmlformats.org/officeDocument/2006/relationships/slide" Target="slides/slide12.xml"/><Relationship Id="rId68" Type="http://schemas.openxmlformats.org/officeDocument/2006/relationships/font" Target="fonts/ProximaNova-boldItalic.fntdata"/><Relationship Id="rId23" Type="http://schemas.openxmlformats.org/officeDocument/2006/relationships/slide" Target="slides/slide11.xml"/><Relationship Id="rId67" Type="http://schemas.openxmlformats.org/officeDocument/2006/relationships/font" Target="fonts/ProximaNova-italic.fntdata"/><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Corbel-regular.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7.xml"/><Relationship Id="rId55" Type="http://schemas.openxmlformats.org/officeDocument/2006/relationships/slide" Target="slides/slide43.xml"/><Relationship Id="rId10" Type="http://schemas.openxmlformats.org/officeDocument/2006/relationships/slideMaster" Target="slideMasters/slideMaster6.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indent="-228600" lvl="1" marL="91440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2pPr>
            <a:lvl3pPr indent="-228600" lvl="2" marL="137160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3pPr>
            <a:lvl4pPr indent="-228600" lvl="3" marL="182880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4pPr>
            <a:lvl5pPr indent="-228600" lvl="4" marL="228600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Helvetica Neue"/>
                <a:ea typeface="Helvetica Neue"/>
                <a:cs typeface="Helvetica Neue"/>
                <a:sym typeface="Helvetica Neue"/>
              </a:rPr>
              <a:t>‹#›</a:t>
            </a:fld>
            <a:endParaRPr b="0" i="0" sz="1200" u="none" cap="none" strike="noStrike">
              <a:solidFill>
                <a:schemeClr val="dk1"/>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721" name="Google Shape;721;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2" name="Google Shape;80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2" name="Google Shape;862;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22222"/>
              </a:buClr>
              <a:buSzPts val="1200"/>
              <a:buFont typeface="Helvetica Neue"/>
              <a:buNone/>
            </a:pPr>
            <a:r>
              <a:rPr lang="en-US" sz="1200">
                <a:solidFill>
                  <a:srgbClr val="222222"/>
                </a:solidFill>
              </a:rPr>
              <a:t>UnitedHealthcare reviews health care providers in the network for how well they deliver quality and cost-effective care.</a:t>
            </a:r>
            <a:endParaRPr sz="1200">
              <a:solidFill>
                <a:srgbClr val="191919"/>
              </a:solidFill>
            </a:endParaRPr>
          </a:p>
          <a:p>
            <a:pPr indent="0" lvl="0" marL="0" rtl="0" algn="l">
              <a:spcBef>
                <a:spcPts val="0"/>
              </a:spcBef>
              <a:spcAft>
                <a:spcPts val="0"/>
              </a:spcAft>
              <a:buClr>
                <a:schemeClr val="dk1"/>
              </a:buClr>
              <a:buSzPts val="1200"/>
              <a:buFont typeface="Helvetica Neue"/>
              <a:buNone/>
            </a:pPr>
            <a:r>
              <a:t/>
            </a:r>
            <a:endParaRPr sz="1200">
              <a:solidFill>
                <a:srgbClr val="222222"/>
              </a:solidFill>
            </a:endParaRPr>
          </a:p>
          <a:p>
            <a:pPr indent="-171450" lvl="0" marL="171450" rtl="0" algn="l">
              <a:spcBef>
                <a:spcPts val="0"/>
              </a:spcBef>
              <a:spcAft>
                <a:spcPts val="0"/>
              </a:spcAft>
              <a:buClr>
                <a:srgbClr val="222222"/>
              </a:buClr>
              <a:buSzPts val="1200"/>
              <a:buFont typeface="Arial"/>
              <a:buChar char="•"/>
            </a:pPr>
            <a:r>
              <a:rPr lang="en-US" sz="1200">
                <a:solidFill>
                  <a:srgbClr val="222222"/>
                </a:solidFill>
              </a:rPr>
              <a:t>Premium Care Physicians are those who meet program criteria for quality &amp; cost-efficient care</a:t>
            </a:r>
            <a:endParaRPr/>
          </a:p>
          <a:p>
            <a:pPr indent="-171450" lvl="0" marL="171450" rtl="0" algn="l">
              <a:spcBef>
                <a:spcPts val="0"/>
              </a:spcBef>
              <a:spcAft>
                <a:spcPts val="0"/>
              </a:spcAft>
              <a:buClr>
                <a:srgbClr val="222222"/>
              </a:buClr>
              <a:buSzPts val="1200"/>
              <a:buFont typeface="Arial"/>
              <a:buChar char="•"/>
            </a:pPr>
            <a:r>
              <a:rPr lang="en-US" sz="1200">
                <a:solidFill>
                  <a:srgbClr val="222222"/>
                </a:solidFill>
              </a:rPr>
              <a:t>Quality Care Physicians are those who meet program criteria for providing quality care</a:t>
            </a:r>
            <a:endParaRPr/>
          </a:p>
          <a:p>
            <a:pPr indent="-171450" lvl="0" marL="171450" rtl="0" algn="l">
              <a:spcBef>
                <a:spcPts val="0"/>
              </a:spcBef>
              <a:spcAft>
                <a:spcPts val="0"/>
              </a:spcAft>
              <a:buClr>
                <a:srgbClr val="222222"/>
              </a:buClr>
              <a:buSzPts val="1200"/>
              <a:buFont typeface="Arial"/>
              <a:buChar char="•"/>
            </a:pPr>
            <a:r>
              <a:rPr lang="en-US" sz="1200">
                <a:solidFill>
                  <a:srgbClr val="222222"/>
                </a:solidFill>
              </a:rPr>
              <a:t>Quality Not Evaluated means the specialty is not evaluated or the evaluation is in progress</a:t>
            </a:r>
            <a:endParaRPr/>
          </a:p>
          <a:p>
            <a:pPr indent="-171450" lvl="0" marL="171450" rtl="0" algn="l">
              <a:spcBef>
                <a:spcPts val="0"/>
              </a:spcBef>
              <a:spcAft>
                <a:spcPts val="0"/>
              </a:spcAft>
              <a:buClr>
                <a:srgbClr val="222222"/>
              </a:buClr>
              <a:buSzPts val="1200"/>
              <a:buFont typeface="Arial"/>
              <a:buChar char="•"/>
            </a:pPr>
            <a:r>
              <a:rPr lang="en-US" sz="1200">
                <a:solidFill>
                  <a:srgbClr val="222222"/>
                </a:solidFill>
              </a:rPr>
              <a:t>Does Not Meet Quality indicates those that do not meet program criteria for providing quality care</a:t>
            </a:r>
            <a:endParaRPr/>
          </a:p>
          <a:p>
            <a:pPr indent="-95250" lvl="0" marL="171450" rtl="0" algn="l">
              <a:spcBef>
                <a:spcPts val="0"/>
              </a:spcBef>
              <a:spcAft>
                <a:spcPts val="0"/>
              </a:spcAft>
              <a:buClr>
                <a:schemeClr val="dk1"/>
              </a:buClr>
              <a:buSzPts val="1200"/>
              <a:buFont typeface="Arial"/>
              <a:buNone/>
            </a:pPr>
            <a:r>
              <a:t/>
            </a:r>
            <a:endParaRPr sz="1200">
              <a:solidFill>
                <a:srgbClr val="222222"/>
              </a:solidFill>
            </a:endParaRPr>
          </a:p>
        </p:txBody>
      </p:sp>
      <p:sp>
        <p:nvSpPr>
          <p:cNvPr id="900" name="Google Shape;900;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rgbClr val="222222"/>
              </a:buClr>
              <a:buSzPts val="839"/>
              <a:buFont typeface="Helvetica Neue"/>
              <a:buNone/>
            </a:pPr>
            <a:r>
              <a:rPr lang="en-US" sz="839">
                <a:solidFill>
                  <a:srgbClr val="222222"/>
                </a:solidFill>
              </a:rPr>
              <a:t>How much you pay and how long you wait may depend on where you go. Make sure you choose the right setting for your needs.</a:t>
            </a:r>
            <a:endParaRPr/>
          </a:p>
          <a:p>
            <a:pPr indent="0" lvl="0" marL="0" marR="0" rtl="0" algn="l">
              <a:lnSpc>
                <a:spcPct val="80000"/>
              </a:lnSpc>
              <a:spcBef>
                <a:spcPts val="0"/>
              </a:spcBef>
              <a:spcAft>
                <a:spcPts val="0"/>
              </a:spcAft>
              <a:buClr>
                <a:schemeClr val="dk1"/>
              </a:buClr>
              <a:buSzPts val="840"/>
              <a:buFont typeface="Helvetica Neue"/>
              <a:buNone/>
            </a:pPr>
            <a:r>
              <a:t/>
            </a:r>
            <a:endParaRPr sz="839">
              <a:solidFill>
                <a:srgbClr val="222222"/>
              </a:solidFill>
            </a:endParaRPr>
          </a:p>
          <a:p>
            <a:pPr indent="0" lvl="0" marL="0" rtl="0" algn="l">
              <a:lnSpc>
                <a:spcPct val="80000"/>
              </a:lnSpc>
              <a:spcBef>
                <a:spcPts val="0"/>
              </a:spcBef>
              <a:spcAft>
                <a:spcPts val="0"/>
              </a:spcAft>
              <a:buNone/>
            </a:pPr>
            <a:r>
              <a:rPr lang="en-US" sz="839">
                <a:solidFill>
                  <a:srgbClr val="222222"/>
                </a:solidFill>
              </a:rPr>
              <a:t>Use NurseLine to </a:t>
            </a:r>
            <a:r>
              <a:rPr lang="en-US" sz="839">
                <a:solidFill>
                  <a:srgbClr val="1D2425"/>
                </a:solidFill>
              </a:rPr>
              <a:t>speak by phone with a registered nurse any time of day, seven days a week.</a:t>
            </a:r>
            <a:endParaRPr/>
          </a:p>
          <a:p>
            <a:pPr indent="0" lvl="0" marL="0" rtl="0" algn="l">
              <a:lnSpc>
                <a:spcPct val="80000"/>
              </a:lnSpc>
              <a:spcBef>
                <a:spcPts val="0"/>
              </a:spcBef>
              <a:spcAft>
                <a:spcPts val="0"/>
              </a:spcAft>
              <a:buNone/>
            </a:pPr>
            <a:r>
              <a:rPr lang="en-US" sz="839">
                <a:solidFill>
                  <a:srgbClr val="1D2425"/>
                </a:solidFill>
              </a:rPr>
              <a:t>Call to get</a:t>
            </a:r>
            <a:endParaRPr/>
          </a:p>
          <a:p>
            <a:pPr indent="0" lvl="0" marL="0" rtl="0" algn="l">
              <a:lnSpc>
                <a:spcPct val="80000"/>
              </a:lnSpc>
              <a:spcBef>
                <a:spcPts val="0"/>
              </a:spcBef>
              <a:spcAft>
                <a:spcPts val="0"/>
              </a:spcAft>
              <a:buNone/>
            </a:pPr>
            <a:r>
              <a:rPr lang="en-US" sz="839">
                <a:solidFill>
                  <a:srgbClr val="1D2425"/>
                </a:solidFill>
              </a:rPr>
              <a:t>- Help choosing the right health care setting for illness or injury</a:t>
            </a:r>
            <a:endParaRPr/>
          </a:p>
          <a:p>
            <a:pPr indent="0" lvl="0" marL="0" rtl="0" algn="l">
              <a:lnSpc>
                <a:spcPct val="80000"/>
              </a:lnSpc>
              <a:spcBef>
                <a:spcPts val="0"/>
              </a:spcBef>
              <a:spcAft>
                <a:spcPts val="0"/>
              </a:spcAft>
              <a:buNone/>
            </a:pPr>
            <a:r>
              <a:rPr lang="en-US" sz="839">
                <a:solidFill>
                  <a:srgbClr val="1D2425"/>
                </a:solidFill>
              </a:rPr>
              <a:t>- Or information about common health problems or injuries</a:t>
            </a:r>
            <a:endParaRPr/>
          </a:p>
          <a:p>
            <a:pPr indent="-118110" lvl="0" marL="17145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Clr>
                <a:srgbClr val="1D2425"/>
              </a:buClr>
              <a:buSzPts val="839"/>
              <a:buFont typeface="Helvetica Neue"/>
              <a:buNone/>
            </a:pPr>
            <a:r>
              <a:rPr lang="en-US" sz="839">
                <a:solidFill>
                  <a:srgbClr val="1D2425"/>
                </a:solidFill>
              </a:rPr>
              <a:t>Use Teladoc to request a consultation from a board-certified doctor any time of day, seven days a week, by phone or online. Teladoc physicians can diagnose routine ailments, recommend </a:t>
            </a:r>
            <a:br>
              <a:rPr lang="en-US" sz="839">
                <a:solidFill>
                  <a:srgbClr val="1D2425"/>
                </a:solidFill>
              </a:rPr>
            </a:br>
            <a:r>
              <a:rPr lang="en-US" sz="839">
                <a:solidFill>
                  <a:srgbClr val="1D2425"/>
                </a:solidFill>
              </a:rPr>
              <a:t>treatments and prescribe medications.</a:t>
            </a:r>
            <a:endParaRPr/>
          </a:p>
          <a:p>
            <a:pPr indent="0" lvl="0" marL="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Retail clinics, sometimes called convenient care clinics, are located in retail stores, supermarkets and pharmacies.</a:t>
            </a:r>
            <a:br>
              <a:rPr lang="en-US" sz="839">
                <a:solidFill>
                  <a:srgbClr val="1D2425"/>
                </a:solidFill>
              </a:rPr>
            </a:br>
            <a:r>
              <a:rPr lang="en-US" sz="839">
                <a:solidFill>
                  <a:srgbClr val="1D2425"/>
                </a:solidFill>
              </a:rPr>
              <a:t>They offer routine care for:</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 Colds or Flu	- Vaccinations or screenings</a:t>
            </a:r>
            <a:br>
              <a:rPr lang="en-US" sz="839">
                <a:solidFill>
                  <a:srgbClr val="1D2425"/>
                </a:solidFill>
              </a:rPr>
            </a:br>
            <a:r>
              <a:rPr lang="en-US" sz="839">
                <a:solidFill>
                  <a:srgbClr val="1D2425"/>
                </a:solidFill>
              </a:rPr>
              <a:t>- Sinus infections	- Minor sprains, burns or rashes</a:t>
            </a:r>
            <a:br>
              <a:rPr lang="en-US" sz="839">
                <a:solidFill>
                  <a:srgbClr val="1D2425"/>
                </a:solidFill>
              </a:rPr>
            </a:br>
            <a:r>
              <a:rPr lang="en-US" sz="839">
                <a:solidFill>
                  <a:srgbClr val="1D2425"/>
                </a:solidFill>
              </a:rPr>
              <a:t>- Allergies	- Headaches or sore throats</a:t>
            </a:r>
            <a:endParaRPr/>
          </a:p>
          <a:p>
            <a:pPr indent="0" lvl="0" marL="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Urgent care centers, sometimes called walk-in clinics, are often open in the evenings and on weekends.</a:t>
            </a:r>
            <a:br>
              <a:rPr lang="en-US" sz="839">
                <a:solidFill>
                  <a:srgbClr val="1D2425"/>
                </a:solidFill>
              </a:rPr>
            </a:br>
            <a:r>
              <a:rPr lang="en-US" sz="839">
                <a:solidFill>
                  <a:srgbClr val="1D2425"/>
                </a:solidFill>
              </a:rPr>
              <a:t>They offer timely care for:</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 Sprains and Strains	- Minor broken bones or cuts</a:t>
            </a:r>
            <a:br>
              <a:rPr lang="en-US" sz="839">
                <a:solidFill>
                  <a:srgbClr val="1D2425"/>
                </a:solidFill>
              </a:rPr>
            </a:br>
            <a:r>
              <a:rPr lang="en-US" sz="839">
                <a:solidFill>
                  <a:srgbClr val="1D2425"/>
                </a:solidFill>
              </a:rPr>
              <a:t>- Mild asthma attacks	- Minor infections or rashes</a:t>
            </a:r>
            <a:br>
              <a:rPr lang="en-US" sz="839">
                <a:solidFill>
                  <a:srgbClr val="1D2425"/>
                </a:solidFill>
              </a:rPr>
            </a:br>
            <a:r>
              <a:rPr lang="en-US" sz="839">
                <a:solidFill>
                  <a:srgbClr val="1D2425"/>
                </a:solidFill>
              </a:rPr>
              <a:t>- Sore throats	- Earaches</a:t>
            </a:r>
            <a:endParaRPr/>
          </a:p>
          <a:p>
            <a:pPr indent="0" lvl="0" marL="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Visit your doctor’s office for clinical care</a:t>
            </a:r>
            <a:endParaRPr/>
          </a:p>
          <a:p>
            <a:pPr indent="0" lvl="0" marL="0" rtl="0" algn="l">
              <a:lnSpc>
                <a:spcPct val="80000"/>
              </a:lnSpc>
              <a:spcBef>
                <a:spcPts val="0"/>
              </a:spcBef>
              <a:spcAft>
                <a:spcPts val="0"/>
              </a:spcAft>
              <a:buNone/>
            </a:pPr>
            <a:r>
              <a:rPr lang="en-US" sz="839">
                <a:solidFill>
                  <a:srgbClr val="1D2425"/>
                </a:solidFill>
              </a:rPr>
              <a:t>Seeing your doctor is important. Your doctor knows your medical history and any ongoing health conditions.</a:t>
            </a:r>
            <a:endParaRPr/>
          </a:p>
          <a:p>
            <a:pPr indent="0" lvl="0" marL="0" rtl="0" algn="l">
              <a:lnSpc>
                <a:spcPct val="80000"/>
              </a:lnSpc>
              <a:spcBef>
                <a:spcPts val="0"/>
              </a:spcBef>
              <a:spcAft>
                <a:spcPts val="0"/>
              </a:spcAft>
              <a:buNone/>
            </a:pPr>
            <a:r>
              <a:rPr lang="en-US" sz="839">
                <a:solidFill>
                  <a:srgbClr val="1D2425"/>
                </a:solidFill>
              </a:rPr>
              <a:t>See your doctor for:</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 Preventive services and vaccinations</a:t>
            </a:r>
            <a:endParaRPr/>
          </a:p>
          <a:p>
            <a:pPr indent="0" lvl="0" marL="0" rtl="0" algn="l">
              <a:lnSpc>
                <a:spcPct val="80000"/>
              </a:lnSpc>
              <a:spcBef>
                <a:spcPts val="0"/>
              </a:spcBef>
              <a:spcAft>
                <a:spcPts val="0"/>
              </a:spcAft>
              <a:buNone/>
            </a:pPr>
            <a:r>
              <a:rPr lang="en-US" sz="839">
                <a:solidFill>
                  <a:srgbClr val="1D2425"/>
                </a:solidFill>
              </a:rPr>
              <a:t>- Medical problems or symptoms that are not an immediate, </a:t>
            </a:r>
            <a:br>
              <a:rPr lang="en-US" sz="839">
                <a:solidFill>
                  <a:srgbClr val="1D2425"/>
                </a:solidFill>
              </a:rPr>
            </a:br>
            <a:r>
              <a:rPr lang="en-US" sz="839">
                <a:solidFill>
                  <a:srgbClr val="1D2425"/>
                </a:solidFill>
              </a:rPr>
              <a:t>  serious threat to your health  or life</a:t>
            </a:r>
            <a:endParaRPr/>
          </a:p>
          <a:p>
            <a:pPr indent="0" lvl="0" marL="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Visit the ER only if you are badly hurt.  If you are not seriously ill or hurt, you could wait hours and your health plan may not cover non-emergency ER visits.</a:t>
            </a:r>
            <a:endParaRPr/>
          </a:p>
          <a:p>
            <a:pPr indent="0" lvl="0" marL="0" rtl="0" algn="l">
              <a:lnSpc>
                <a:spcPct val="80000"/>
              </a:lnSpc>
              <a:spcBef>
                <a:spcPts val="0"/>
              </a:spcBef>
              <a:spcAft>
                <a:spcPts val="0"/>
              </a:spcAft>
              <a:buNone/>
            </a:pPr>
            <a:r>
              <a:rPr lang="en-US" sz="839">
                <a:solidFill>
                  <a:srgbClr val="1D2425"/>
                </a:solidFill>
              </a:rPr>
              <a:t>Got to the ER for:</a:t>
            </a:r>
            <a:endParaRPr/>
          </a:p>
          <a:p>
            <a:pPr indent="0" lvl="0" marL="0" rtl="0" algn="l">
              <a:lnSpc>
                <a:spcPct val="80000"/>
              </a:lnSpc>
              <a:spcBef>
                <a:spcPts val="0"/>
              </a:spcBef>
              <a:spcAft>
                <a:spcPts val="0"/>
              </a:spcAft>
              <a:buNone/>
            </a:pPr>
            <a:r>
              <a:rPr lang="en-US" sz="839">
                <a:solidFill>
                  <a:srgbClr val="1D2425"/>
                </a:solidFill>
              </a:rPr>
              <a:t>- Sudden change in vision	- Heavy bleeding</a:t>
            </a:r>
            <a:endParaRPr/>
          </a:p>
          <a:p>
            <a:pPr indent="0" lvl="0" marL="0" rtl="0" algn="l">
              <a:lnSpc>
                <a:spcPct val="80000"/>
              </a:lnSpc>
              <a:spcBef>
                <a:spcPts val="0"/>
              </a:spcBef>
              <a:spcAft>
                <a:spcPts val="0"/>
              </a:spcAft>
              <a:buNone/>
            </a:pPr>
            <a:r>
              <a:rPr lang="en-US" sz="839">
                <a:solidFill>
                  <a:srgbClr val="1D2425"/>
                </a:solidFill>
              </a:rPr>
              <a:t>- Sudden weakness or trouble talking	- Spinal injuries</a:t>
            </a:r>
            <a:endParaRPr/>
          </a:p>
          <a:p>
            <a:pPr indent="0" lvl="0" marL="0" rtl="0" algn="l">
              <a:lnSpc>
                <a:spcPct val="80000"/>
              </a:lnSpc>
              <a:spcBef>
                <a:spcPts val="0"/>
              </a:spcBef>
              <a:spcAft>
                <a:spcPts val="0"/>
              </a:spcAft>
              <a:buNone/>
            </a:pPr>
            <a:r>
              <a:rPr lang="en-US" sz="839">
                <a:solidFill>
                  <a:srgbClr val="1D2425"/>
                </a:solidFill>
              </a:rPr>
              <a:t>- Large, open wounds		- Chest pain</a:t>
            </a:r>
            <a:endParaRPr/>
          </a:p>
          <a:p>
            <a:pPr indent="0" lvl="0" marL="0" rtl="0" algn="l">
              <a:lnSpc>
                <a:spcPct val="80000"/>
              </a:lnSpc>
              <a:spcBef>
                <a:spcPts val="0"/>
              </a:spcBef>
              <a:spcAft>
                <a:spcPts val="0"/>
              </a:spcAft>
              <a:buNone/>
            </a:pPr>
            <a:r>
              <a:rPr lang="en-US" sz="839">
                <a:solidFill>
                  <a:srgbClr val="1D2425"/>
                </a:solidFill>
              </a:rPr>
              <a:t>- Difficulty breathing		- Major burns</a:t>
            </a:r>
            <a:endParaRPr/>
          </a:p>
          <a:p>
            <a:pPr indent="0" lvl="0" marL="0" rtl="0" algn="l">
              <a:lnSpc>
                <a:spcPct val="80000"/>
              </a:lnSpc>
              <a:spcBef>
                <a:spcPts val="0"/>
              </a:spcBef>
              <a:spcAft>
                <a:spcPts val="0"/>
              </a:spcAft>
              <a:buNone/>
            </a:pPr>
            <a:r>
              <a:rPr lang="en-US" sz="839">
                <a:solidFill>
                  <a:srgbClr val="1D2425"/>
                </a:solidFill>
              </a:rPr>
              <a:t>- Severe head injury		- Major broken bones</a:t>
            </a:r>
            <a:endParaRPr/>
          </a:p>
          <a:p>
            <a:pPr indent="0" lvl="0" marL="0" marR="0" rtl="0" algn="l">
              <a:lnSpc>
                <a:spcPct val="80000"/>
              </a:lnSpc>
              <a:spcBef>
                <a:spcPts val="0"/>
              </a:spcBef>
              <a:spcAft>
                <a:spcPts val="0"/>
              </a:spcAft>
              <a:buClr>
                <a:schemeClr val="dk1"/>
              </a:buClr>
              <a:buSzPts val="840"/>
              <a:buFont typeface="Helvetica Neue"/>
              <a:buNone/>
            </a:pPr>
            <a:r>
              <a:t/>
            </a:r>
            <a:endParaRPr sz="839">
              <a:solidFill>
                <a:srgbClr val="57B9B5"/>
              </a:solidFill>
            </a:endParaRPr>
          </a:p>
        </p:txBody>
      </p:sp>
      <p:sp>
        <p:nvSpPr>
          <p:cNvPr id="945" name="Google Shape;945;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rgbClr val="222222"/>
              </a:buClr>
              <a:buSzPts val="839"/>
              <a:buFont typeface="Helvetica Neue"/>
              <a:buNone/>
            </a:pPr>
            <a:r>
              <a:rPr lang="en-US" sz="839">
                <a:solidFill>
                  <a:srgbClr val="222222"/>
                </a:solidFill>
              </a:rPr>
              <a:t>How much you pay and how long you wait may depend on where you go. Make sure you choose the right setting for your needs.</a:t>
            </a:r>
            <a:endParaRPr/>
          </a:p>
          <a:p>
            <a:pPr indent="0" lvl="0" marL="0" marR="0" rtl="0" algn="l">
              <a:lnSpc>
                <a:spcPct val="80000"/>
              </a:lnSpc>
              <a:spcBef>
                <a:spcPts val="0"/>
              </a:spcBef>
              <a:spcAft>
                <a:spcPts val="0"/>
              </a:spcAft>
              <a:buClr>
                <a:schemeClr val="dk1"/>
              </a:buClr>
              <a:buSzPts val="840"/>
              <a:buFont typeface="Helvetica Neue"/>
              <a:buNone/>
            </a:pPr>
            <a:r>
              <a:t/>
            </a:r>
            <a:endParaRPr sz="839">
              <a:solidFill>
                <a:srgbClr val="222222"/>
              </a:solidFill>
            </a:endParaRPr>
          </a:p>
          <a:p>
            <a:pPr indent="0" lvl="0" marL="0" rtl="0" algn="l">
              <a:lnSpc>
                <a:spcPct val="80000"/>
              </a:lnSpc>
              <a:spcBef>
                <a:spcPts val="0"/>
              </a:spcBef>
              <a:spcAft>
                <a:spcPts val="0"/>
              </a:spcAft>
              <a:buNone/>
            </a:pPr>
            <a:r>
              <a:rPr lang="en-US" sz="839">
                <a:solidFill>
                  <a:srgbClr val="222222"/>
                </a:solidFill>
              </a:rPr>
              <a:t>Use NurseLine to </a:t>
            </a:r>
            <a:r>
              <a:rPr lang="en-US" sz="839">
                <a:solidFill>
                  <a:srgbClr val="1D2425"/>
                </a:solidFill>
              </a:rPr>
              <a:t>speak by phone with a registered nurse any time of day, seven days a week.</a:t>
            </a:r>
            <a:endParaRPr/>
          </a:p>
          <a:p>
            <a:pPr indent="0" lvl="0" marL="0" rtl="0" algn="l">
              <a:lnSpc>
                <a:spcPct val="80000"/>
              </a:lnSpc>
              <a:spcBef>
                <a:spcPts val="0"/>
              </a:spcBef>
              <a:spcAft>
                <a:spcPts val="0"/>
              </a:spcAft>
              <a:buNone/>
            </a:pPr>
            <a:r>
              <a:rPr lang="en-US" sz="839">
                <a:solidFill>
                  <a:srgbClr val="1D2425"/>
                </a:solidFill>
              </a:rPr>
              <a:t>Call to get</a:t>
            </a:r>
            <a:endParaRPr/>
          </a:p>
          <a:p>
            <a:pPr indent="0" lvl="0" marL="0" rtl="0" algn="l">
              <a:lnSpc>
                <a:spcPct val="80000"/>
              </a:lnSpc>
              <a:spcBef>
                <a:spcPts val="0"/>
              </a:spcBef>
              <a:spcAft>
                <a:spcPts val="0"/>
              </a:spcAft>
              <a:buNone/>
            </a:pPr>
            <a:r>
              <a:rPr lang="en-US" sz="839">
                <a:solidFill>
                  <a:srgbClr val="1D2425"/>
                </a:solidFill>
              </a:rPr>
              <a:t>- Help choosing the right health care setting for illness or injury</a:t>
            </a:r>
            <a:endParaRPr/>
          </a:p>
          <a:p>
            <a:pPr indent="0" lvl="0" marL="0" rtl="0" algn="l">
              <a:lnSpc>
                <a:spcPct val="80000"/>
              </a:lnSpc>
              <a:spcBef>
                <a:spcPts val="0"/>
              </a:spcBef>
              <a:spcAft>
                <a:spcPts val="0"/>
              </a:spcAft>
              <a:buNone/>
            </a:pPr>
            <a:r>
              <a:rPr lang="en-US" sz="839">
                <a:solidFill>
                  <a:srgbClr val="1D2425"/>
                </a:solidFill>
              </a:rPr>
              <a:t>- Or information about common health problems or injuries</a:t>
            </a:r>
            <a:endParaRPr/>
          </a:p>
          <a:p>
            <a:pPr indent="-118110" lvl="0" marL="17145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Clr>
                <a:srgbClr val="1D2425"/>
              </a:buClr>
              <a:buSzPts val="839"/>
              <a:buFont typeface="Helvetica Neue"/>
              <a:buNone/>
            </a:pPr>
            <a:r>
              <a:rPr lang="en-US" sz="839">
                <a:solidFill>
                  <a:srgbClr val="1D2425"/>
                </a:solidFill>
              </a:rPr>
              <a:t>Use Teladoc to request a consultation from a board-certified doctor any time of day, seven days a week, by phone or online. Teladoc physicians can diagnose routine ailments, recommend </a:t>
            </a:r>
            <a:br>
              <a:rPr lang="en-US" sz="839">
                <a:solidFill>
                  <a:srgbClr val="1D2425"/>
                </a:solidFill>
              </a:rPr>
            </a:br>
            <a:r>
              <a:rPr lang="en-US" sz="839">
                <a:solidFill>
                  <a:srgbClr val="1D2425"/>
                </a:solidFill>
              </a:rPr>
              <a:t>treatments and prescribe medications.</a:t>
            </a:r>
            <a:endParaRPr/>
          </a:p>
          <a:p>
            <a:pPr indent="0" lvl="0" marL="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Retail clinics, sometimes called convenient care clinics, are located in retail stores, supermarkets and pharmacies.</a:t>
            </a:r>
            <a:br>
              <a:rPr lang="en-US" sz="839">
                <a:solidFill>
                  <a:srgbClr val="1D2425"/>
                </a:solidFill>
              </a:rPr>
            </a:br>
            <a:r>
              <a:rPr lang="en-US" sz="839">
                <a:solidFill>
                  <a:srgbClr val="1D2425"/>
                </a:solidFill>
              </a:rPr>
              <a:t>They offer routine care for:</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 Colds or Flu	- Vaccinations or screenings</a:t>
            </a:r>
            <a:br>
              <a:rPr lang="en-US" sz="839">
                <a:solidFill>
                  <a:srgbClr val="1D2425"/>
                </a:solidFill>
              </a:rPr>
            </a:br>
            <a:r>
              <a:rPr lang="en-US" sz="839">
                <a:solidFill>
                  <a:srgbClr val="1D2425"/>
                </a:solidFill>
              </a:rPr>
              <a:t>- Sinus infections	- Minor sprains, burns or rashes</a:t>
            </a:r>
            <a:br>
              <a:rPr lang="en-US" sz="839">
                <a:solidFill>
                  <a:srgbClr val="1D2425"/>
                </a:solidFill>
              </a:rPr>
            </a:br>
            <a:r>
              <a:rPr lang="en-US" sz="839">
                <a:solidFill>
                  <a:srgbClr val="1D2425"/>
                </a:solidFill>
              </a:rPr>
              <a:t>- Allergies	- Headaches or sore throats</a:t>
            </a:r>
            <a:endParaRPr/>
          </a:p>
          <a:p>
            <a:pPr indent="0" lvl="0" marL="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Urgent care centers, sometimes called walk-in clinics, are often open in the evenings and on weekends.</a:t>
            </a:r>
            <a:br>
              <a:rPr lang="en-US" sz="839">
                <a:solidFill>
                  <a:srgbClr val="1D2425"/>
                </a:solidFill>
              </a:rPr>
            </a:br>
            <a:r>
              <a:rPr lang="en-US" sz="839">
                <a:solidFill>
                  <a:srgbClr val="1D2425"/>
                </a:solidFill>
              </a:rPr>
              <a:t>They offer timely care for:</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 Sprains and Strains	- Minor broken bones or cuts</a:t>
            </a:r>
            <a:br>
              <a:rPr lang="en-US" sz="839">
                <a:solidFill>
                  <a:srgbClr val="1D2425"/>
                </a:solidFill>
              </a:rPr>
            </a:br>
            <a:r>
              <a:rPr lang="en-US" sz="839">
                <a:solidFill>
                  <a:srgbClr val="1D2425"/>
                </a:solidFill>
              </a:rPr>
              <a:t>- Mild asthma attacks	- Minor infections or rashes</a:t>
            </a:r>
            <a:br>
              <a:rPr lang="en-US" sz="839">
                <a:solidFill>
                  <a:srgbClr val="1D2425"/>
                </a:solidFill>
              </a:rPr>
            </a:br>
            <a:r>
              <a:rPr lang="en-US" sz="839">
                <a:solidFill>
                  <a:srgbClr val="1D2425"/>
                </a:solidFill>
              </a:rPr>
              <a:t>- Sore throats	- Earaches</a:t>
            </a:r>
            <a:endParaRPr/>
          </a:p>
          <a:p>
            <a:pPr indent="0" lvl="0" marL="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Visit your doctor’s office for clinical care</a:t>
            </a:r>
            <a:endParaRPr/>
          </a:p>
          <a:p>
            <a:pPr indent="0" lvl="0" marL="0" rtl="0" algn="l">
              <a:lnSpc>
                <a:spcPct val="80000"/>
              </a:lnSpc>
              <a:spcBef>
                <a:spcPts val="0"/>
              </a:spcBef>
              <a:spcAft>
                <a:spcPts val="0"/>
              </a:spcAft>
              <a:buNone/>
            </a:pPr>
            <a:r>
              <a:rPr lang="en-US" sz="839">
                <a:solidFill>
                  <a:srgbClr val="1D2425"/>
                </a:solidFill>
              </a:rPr>
              <a:t>Seeing your doctor is important. Your doctor knows your medical history and any ongoing health conditions.</a:t>
            </a:r>
            <a:endParaRPr/>
          </a:p>
          <a:p>
            <a:pPr indent="0" lvl="0" marL="0" rtl="0" algn="l">
              <a:lnSpc>
                <a:spcPct val="80000"/>
              </a:lnSpc>
              <a:spcBef>
                <a:spcPts val="0"/>
              </a:spcBef>
              <a:spcAft>
                <a:spcPts val="0"/>
              </a:spcAft>
              <a:buNone/>
            </a:pPr>
            <a:r>
              <a:rPr lang="en-US" sz="839">
                <a:solidFill>
                  <a:srgbClr val="1D2425"/>
                </a:solidFill>
              </a:rPr>
              <a:t>See your doctor for:</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 Preventive services and vaccinations</a:t>
            </a:r>
            <a:endParaRPr/>
          </a:p>
          <a:p>
            <a:pPr indent="0" lvl="0" marL="0" rtl="0" algn="l">
              <a:lnSpc>
                <a:spcPct val="80000"/>
              </a:lnSpc>
              <a:spcBef>
                <a:spcPts val="0"/>
              </a:spcBef>
              <a:spcAft>
                <a:spcPts val="0"/>
              </a:spcAft>
              <a:buNone/>
            </a:pPr>
            <a:r>
              <a:rPr lang="en-US" sz="839">
                <a:solidFill>
                  <a:srgbClr val="1D2425"/>
                </a:solidFill>
              </a:rPr>
              <a:t>- Medical problems or symptoms that are not an immediate, </a:t>
            </a:r>
            <a:br>
              <a:rPr lang="en-US" sz="839">
                <a:solidFill>
                  <a:srgbClr val="1D2425"/>
                </a:solidFill>
              </a:rPr>
            </a:br>
            <a:r>
              <a:rPr lang="en-US" sz="839">
                <a:solidFill>
                  <a:srgbClr val="1D2425"/>
                </a:solidFill>
              </a:rPr>
              <a:t>  serious threat to your health  or life</a:t>
            </a:r>
            <a:endParaRPr/>
          </a:p>
          <a:p>
            <a:pPr indent="0" lvl="0" marL="0" rtl="0" algn="l">
              <a:lnSpc>
                <a:spcPct val="80000"/>
              </a:lnSpc>
              <a:spcBef>
                <a:spcPts val="0"/>
              </a:spcBef>
              <a:spcAft>
                <a:spcPts val="0"/>
              </a:spcAft>
              <a:buClr>
                <a:schemeClr val="dk1"/>
              </a:buClr>
              <a:buSzPts val="840"/>
              <a:buFont typeface="Helvetica Neue"/>
              <a:buNone/>
            </a:pPr>
            <a:r>
              <a:t/>
            </a:r>
            <a:endParaRPr sz="839">
              <a:solidFill>
                <a:srgbClr val="1D2425"/>
              </a:solidFill>
            </a:endParaRPr>
          </a:p>
          <a:p>
            <a:pPr indent="0" lvl="0" marL="0" rtl="0" algn="l">
              <a:lnSpc>
                <a:spcPct val="80000"/>
              </a:lnSpc>
              <a:spcBef>
                <a:spcPts val="0"/>
              </a:spcBef>
              <a:spcAft>
                <a:spcPts val="0"/>
              </a:spcAft>
              <a:buNone/>
            </a:pPr>
            <a:r>
              <a:rPr lang="en-US" sz="839">
                <a:solidFill>
                  <a:srgbClr val="1D2425"/>
                </a:solidFill>
              </a:rPr>
              <a:t>Visit the ER only if you are badly hurt.  If you are not seriously ill or hurt, you could wait hours and your health plan may not cover non-emergency ER visits.</a:t>
            </a:r>
            <a:endParaRPr/>
          </a:p>
          <a:p>
            <a:pPr indent="0" lvl="0" marL="0" rtl="0" algn="l">
              <a:lnSpc>
                <a:spcPct val="80000"/>
              </a:lnSpc>
              <a:spcBef>
                <a:spcPts val="0"/>
              </a:spcBef>
              <a:spcAft>
                <a:spcPts val="0"/>
              </a:spcAft>
              <a:buNone/>
            </a:pPr>
            <a:r>
              <a:rPr lang="en-US" sz="839">
                <a:solidFill>
                  <a:srgbClr val="1D2425"/>
                </a:solidFill>
              </a:rPr>
              <a:t>Got to the ER for:</a:t>
            </a:r>
            <a:endParaRPr/>
          </a:p>
          <a:p>
            <a:pPr indent="0" lvl="0" marL="0" rtl="0" algn="l">
              <a:lnSpc>
                <a:spcPct val="80000"/>
              </a:lnSpc>
              <a:spcBef>
                <a:spcPts val="0"/>
              </a:spcBef>
              <a:spcAft>
                <a:spcPts val="0"/>
              </a:spcAft>
              <a:buNone/>
            </a:pPr>
            <a:r>
              <a:rPr lang="en-US" sz="839">
                <a:solidFill>
                  <a:srgbClr val="1D2425"/>
                </a:solidFill>
              </a:rPr>
              <a:t>- Sudden change in vision	- Heavy bleeding</a:t>
            </a:r>
            <a:endParaRPr/>
          </a:p>
          <a:p>
            <a:pPr indent="0" lvl="0" marL="0" rtl="0" algn="l">
              <a:lnSpc>
                <a:spcPct val="80000"/>
              </a:lnSpc>
              <a:spcBef>
                <a:spcPts val="0"/>
              </a:spcBef>
              <a:spcAft>
                <a:spcPts val="0"/>
              </a:spcAft>
              <a:buNone/>
            </a:pPr>
            <a:r>
              <a:rPr lang="en-US" sz="839">
                <a:solidFill>
                  <a:srgbClr val="1D2425"/>
                </a:solidFill>
              </a:rPr>
              <a:t>- Sudden weakness or trouble talking	- Spinal injuries</a:t>
            </a:r>
            <a:endParaRPr/>
          </a:p>
          <a:p>
            <a:pPr indent="0" lvl="0" marL="0" rtl="0" algn="l">
              <a:lnSpc>
                <a:spcPct val="80000"/>
              </a:lnSpc>
              <a:spcBef>
                <a:spcPts val="0"/>
              </a:spcBef>
              <a:spcAft>
                <a:spcPts val="0"/>
              </a:spcAft>
              <a:buNone/>
            </a:pPr>
            <a:r>
              <a:rPr lang="en-US" sz="839">
                <a:solidFill>
                  <a:srgbClr val="1D2425"/>
                </a:solidFill>
              </a:rPr>
              <a:t>- Large, open wounds		- Chest pain</a:t>
            </a:r>
            <a:endParaRPr/>
          </a:p>
          <a:p>
            <a:pPr indent="0" lvl="0" marL="0" rtl="0" algn="l">
              <a:lnSpc>
                <a:spcPct val="80000"/>
              </a:lnSpc>
              <a:spcBef>
                <a:spcPts val="0"/>
              </a:spcBef>
              <a:spcAft>
                <a:spcPts val="0"/>
              </a:spcAft>
              <a:buNone/>
            </a:pPr>
            <a:r>
              <a:rPr lang="en-US" sz="839">
                <a:solidFill>
                  <a:srgbClr val="1D2425"/>
                </a:solidFill>
              </a:rPr>
              <a:t>- Difficulty breathing		- Major burns</a:t>
            </a:r>
            <a:endParaRPr/>
          </a:p>
          <a:p>
            <a:pPr indent="0" lvl="0" marL="0" rtl="0" algn="l">
              <a:lnSpc>
                <a:spcPct val="80000"/>
              </a:lnSpc>
              <a:spcBef>
                <a:spcPts val="0"/>
              </a:spcBef>
              <a:spcAft>
                <a:spcPts val="0"/>
              </a:spcAft>
              <a:buNone/>
            </a:pPr>
            <a:r>
              <a:rPr lang="en-US" sz="839">
                <a:solidFill>
                  <a:srgbClr val="1D2425"/>
                </a:solidFill>
              </a:rPr>
              <a:t>- Severe head injury		- Major broken bones</a:t>
            </a:r>
            <a:endParaRPr/>
          </a:p>
          <a:p>
            <a:pPr indent="0" lvl="0" marL="0" marR="0" rtl="0" algn="l">
              <a:lnSpc>
                <a:spcPct val="80000"/>
              </a:lnSpc>
              <a:spcBef>
                <a:spcPts val="0"/>
              </a:spcBef>
              <a:spcAft>
                <a:spcPts val="0"/>
              </a:spcAft>
              <a:buClr>
                <a:schemeClr val="dk1"/>
              </a:buClr>
              <a:buSzPts val="840"/>
              <a:buFont typeface="Helvetica Neue"/>
              <a:buNone/>
            </a:pPr>
            <a:r>
              <a:t/>
            </a:r>
            <a:endParaRPr sz="839">
              <a:solidFill>
                <a:srgbClr val="57B9B5"/>
              </a:solidFill>
            </a:endParaRPr>
          </a:p>
        </p:txBody>
      </p:sp>
      <p:sp>
        <p:nvSpPr>
          <p:cNvPr id="966" name="Google Shape;966;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pen Sans"/>
              <a:buNone/>
            </a:pPr>
            <a:fld id="{00000000-1234-1234-1234-123412341234}" type="slidenum">
              <a:rPr b="0" i="0" lang="en-US" sz="1200" u="none" cap="none" strike="noStrike">
                <a:solidFill>
                  <a:srgbClr val="000000"/>
                </a:solidFill>
                <a:latin typeface="Open Sans"/>
                <a:ea typeface="Open Sans"/>
                <a:cs typeface="Open Sans"/>
                <a:sym typeface="Open Sans"/>
              </a:rPr>
              <a:t>‹#›</a:t>
            </a:fld>
            <a:endParaRPr b="0" i="0" sz="1200" u="none" cap="none" strike="noStrike">
              <a:solidFill>
                <a:srgbClr val="00000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7" name="Google Shape;98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2" name="Google Shape;102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7" name="Google Shape;1047;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9" name="Google Shape;1059;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0" name="Google Shape;1060;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5" name="Google Shape;1065;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6" name="Google Shape;1066;p31: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1300"/>
              <a:buFont typeface="Helvetica Neue"/>
              <a:buNone/>
            </a:pPr>
            <a:r>
              <a:t/>
            </a:r>
            <a:endParaRPr b="0" i="0" sz="1300" u="none" cap="none" strike="noStrike">
              <a:solidFill>
                <a:srgbClr val="000000"/>
              </a:solidFill>
              <a:latin typeface="Arial"/>
              <a:ea typeface="Arial"/>
              <a:cs typeface="Arial"/>
              <a:sym typeface="Arial"/>
            </a:endParaRPr>
          </a:p>
        </p:txBody>
      </p:sp>
      <p:sp>
        <p:nvSpPr>
          <p:cNvPr id="1067" name="Google Shape;1067;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5" name="Google Shape;107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Helvetica Neue"/>
              <a:buNone/>
            </a:pPr>
            <a:r>
              <a:t/>
            </a:r>
            <a:endParaRPr/>
          </a:p>
        </p:txBody>
      </p:sp>
      <p:sp>
        <p:nvSpPr>
          <p:cNvPr id="1083" name="Google Shape;1083;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1097" name="Google Shape;1097;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1" name="Google Shape;111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5" name="Google Shape;1125;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2" name="Google Shape;1162;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3" name="Google Shape;1163;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9" name="Google Shape;116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7" name="Google Shape;117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3" name="Google Shape;1183;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9" name="Google Shape;1189;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4" name="Google Shape;1194;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7" name="Google Shape;1207;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I want to THANK you for viewing this presentation… Bobbi, USI Benefits team and of course Jesse Albers Ben Specialist at SNC</a:t>
            </a:r>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Our goal is to share THE new member experience and activation process for your LifeLock with Norton Benefit .  I will be touching on the benefit features and how to ACTIVATE Your LifeLock w/ Norton Account – TO successfully  log-in to your NEW Benefit</a:t>
            </a:r>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Lauren Robinson</a:t>
            </a:r>
            <a:endParaRPr/>
          </a:p>
        </p:txBody>
      </p:sp>
      <p:sp>
        <p:nvSpPr>
          <p:cNvPr id="1208" name="Google Shape;1208;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3" name="Google Shape;1213;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helps reflect HOW our 4-Piller Focus is a Solutions for the everyday threats we all are facing.</a:t>
            </a:r>
            <a:endParaRPr/>
          </a:p>
        </p:txBody>
      </p:sp>
      <p:sp>
        <p:nvSpPr>
          <p:cNvPr id="1214" name="Google Shape;1214;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0" name="Google Shape;1230;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Now I want to take a minute to talk about the plans offered to you… YOUR Employee Flyer was Attached to the Invite with a FULL checklist of features and pricing but just want to touch on the Plans available AND  differences of both Benefit Essential &amp; Benefit Premier…</a:t>
            </a:r>
            <a:endParaRPr/>
          </a:p>
          <a:p>
            <a:pPr indent="0" lvl="0" marL="0" rtl="0" algn="l">
              <a:spcBef>
                <a:spcPts val="0"/>
              </a:spcBef>
              <a:spcAft>
                <a:spcPts val="0"/>
              </a:spcAft>
              <a:buNone/>
            </a:pPr>
            <a:r>
              <a:t/>
            </a:r>
            <a:endParaRPr/>
          </a:p>
        </p:txBody>
      </p:sp>
      <p:sp>
        <p:nvSpPr>
          <p:cNvPr id="1231" name="Google Shape;1231;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2" name="Google Shape;1252;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like to show you what those initial alerts will look like- Letting you know it is a SIMPLE  YES or NO response from you. THESE come vis text, email or IVR call based on enrollment information shared… If it is YES, we are all good, If it is No, then we have the ability stop or close the account as it’s happening- in many cases BEFORE an Acct Balance in incurred.</a:t>
            </a:r>
            <a:endParaRPr/>
          </a:p>
        </p:txBody>
      </p:sp>
      <p:sp>
        <p:nvSpPr>
          <p:cNvPr id="1253" name="Google Shape;1253;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6" name="Google Shape;1276;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7" name="Google Shape;1277;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3" name="Google Shape;1283;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1" name="Google Shape;1321;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7" name="Google Shape;1327;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8" name="Google Shape;1328;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4" name="Google Shape;1334;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 Id="rId3" Type="http://schemas.openxmlformats.org/officeDocument/2006/relationships/image" Target="../media/image4.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jp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g"/><Relationship Id="rId3"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g"/><Relationship Id="rId3"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pic>
        <p:nvPicPr>
          <p:cNvPr id="14" name="Google Shape;14;p54"/>
          <p:cNvPicPr preferRelativeResize="0"/>
          <p:nvPr/>
        </p:nvPicPr>
        <p:blipFill rotWithShape="1">
          <a:blip r:embed="rId2">
            <a:alphaModFix/>
          </a:blip>
          <a:srcRect b="0" l="0" r="0" t="0"/>
          <a:stretch/>
        </p:blipFill>
        <p:spPr>
          <a:xfrm>
            <a:off x="374140" y="292895"/>
            <a:ext cx="8465060" cy="5643375"/>
          </a:xfrm>
          <a:prstGeom prst="rect">
            <a:avLst/>
          </a:prstGeom>
          <a:noFill/>
          <a:ln>
            <a:noFill/>
          </a:ln>
        </p:spPr>
      </p:pic>
      <p:grpSp>
        <p:nvGrpSpPr>
          <p:cNvPr id="15" name="Google Shape;15;p54"/>
          <p:cNvGrpSpPr/>
          <p:nvPr/>
        </p:nvGrpSpPr>
        <p:grpSpPr>
          <a:xfrm>
            <a:off x="-1752599" y="-761999"/>
            <a:ext cx="4274900" cy="6716040"/>
            <a:chOff x="-1752599" y="-761999"/>
            <a:chExt cx="4274900" cy="6716040"/>
          </a:xfrm>
        </p:grpSpPr>
        <p:sp>
          <p:nvSpPr>
            <p:cNvPr id="16" name="Google Shape;16;p54"/>
            <p:cNvSpPr/>
            <p:nvPr/>
          </p:nvSpPr>
          <p:spPr>
            <a:xfrm rot="-10411528">
              <a:off x="-1405849" y="-580336"/>
              <a:ext cx="3581400" cy="6352713"/>
            </a:xfrm>
            <a:prstGeom prst="triangle">
              <a:avLst>
                <a:gd fmla="val 50000" name="adj"/>
              </a:avLst>
            </a:prstGeom>
            <a:solidFill>
              <a:srgbClr val="8ED8F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 name="Google Shape;17;p54"/>
            <p:cNvSpPr/>
            <p:nvPr/>
          </p:nvSpPr>
          <p:spPr>
            <a:xfrm rot="-10411528">
              <a:off x="-1405849" y="-580336"/>
              <a:ext cx="3581400" cy="6352713"/>
            </a:xfrm>
            <a:prstGeom prst="triangle">
              <a:avLst>
                <a:gd fmla="val 50000" name="adj"/>
              </a:avLst>
            </a:prstGeom>
            <a:noFill/>
            <a:ln cap="flat" cmpd="sng" w="571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grpSp>
      <p:grpSp>
        <p:nvGrpSpPr>
          <p:cNvPr id="18" name="Google Shape;18;p54"/>
          <p:cNvGrpSpPr/>
          <p:nvPr/>
        </p:nvGrpSpPr>
        <p:grpSpPr>
          <a:xfrm>
            <a:off x="-1752600" y="-1371601"/>
            <a:ext cx="12725399" cy="9220201"/>
            <a:chOff x="-1752600" y="-1371601"/>
            <a:chExt cx="12725399" cy="9220201"/>
          </a:xfrm>
        </p:grpSpPr>
        <p:sp>
          <p:nvSpPr>
            <p:cNvPr id="19" name="Google Shape;19;p54"/>
            <p:cNvSpPr/>
            <p:nvPr/>
          </p:nvSpPr>
          <p:spPr>
            <a:xfrm>
              <a:off x="8839200" y="-1066800"/>
              <a:ext cx="1676400" cy="883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 name="Google Shape;20;p54"/>
            <p:cNvSpPr/>
            <p:nvPr/>
          </p:nvSpPr>
          <p:spPr>
            <a:xfrm>
              <a:off x="-1295400" y="-990600"/>
              <a:ext cx="1676400" cy="883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 name="Google Shape;21;p54"/>
            <p:cNvSpPr/>
            <p:nvPr/>
          </p:nvSpPr>
          <p:spPr>
            <a:xfrm rot="-5400000">
              <a:off x="3886200" y="533400"/>
              <a:ext cx="1676400" cy="124967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2" name="Google Shape;22;p54"/>
            <p:cNvSpPr/>
            <p:nvPr/>
          </p:nvSpPr>
          <p:spPr>
            <a:xfrm rot="-5400000">
              <a:off x="3657600" y="-6781801"/>
              <a:ext cx="1676400" cy="124967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grpSp>
      <p:sp>
        <p:nvSpPr>
          <p:cNvPr id="23" name="Google Shape;23;p54"/>
          <p:cNvSpPr/>
          <p:nvPr/>
        </p:nvSpPr>
        <p:spPr>
          <a:xfrm>
            <a:off x="-76200" y="0"/>
            <a:ext cx="9220200" cy="68580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4" name="Google Shape;24;p54"/>
          <p:cNvSpPr txBox="1"/>
          <p:nvPr>
            <p:ph type="ctrTitle"/>
          </p:nvPr>
        </p:nvSpPr>
        <p:spPr>
          <a:xfrm>
            <a:off x="647700" y="5219698"/>
            <a:ext cx="7772400" cy="685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3600"/>
              <a:buFont typeface="Corbel"/>
              <a:buNone/>
              <a:defRPr sz="3600">
                <a:solidFill>
                  <a:schemeClr val="lt2"/>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4"/>
          <p:cNvSpPr txBox="1"/>
          <p:nvPr>
            <p:ph idx="10" type="dt"/>
          </p:nvPr>
        </p:nvSpPr>
        <p:spPr>
          <a:xfrm>
            <a:off x="374140" y="6069433"/>
            <a:ext cx="8458200" cy="56307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2" name="Shape 102"/>
        <p:cNvGrpSpPr/>
        <p:nvPr/>
      </p:nvGrpSpPr>
      <p:grpSpPr>
        <a:xfrm>
          <a:off x="0" y="0"/>
          <a:ext cx="0" cy="0"/>
          <a:chOff x="0" y="0"/>
          <a:chExt cx="0" cy="0"/>
        </a:xfrm>
      </p:grpSpPr>
      <p:sp>
        <p:nvSpPr>
          <p:cNvPr id="103" name="Google Shape;103;p96"/>
          <p:cNvSpPr txBox="1"/>
          <p:nvPr>
            <p:ph type="ctrTitle"/>
          </p:nvPr>
        </p:nvSpPr>
        <p:spPr>
          <a:xfrm>
            <a:off x="685800" y="2125980"/>
            <a:ext cx="77724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96"/>
          <p:cNvSpPr txBox="1"/>
          <p:nvPr>
            <p:ph idx="1" type="subTitle"/>
          </p:nvPr>
        </p:nvSpPr>
        <p:spPr>
          <a:xfrm>
            <a:off x="1371600" y="3840480"/>
            <a:ext cx="64008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96"/>
          <p:cNvSpPr txBox="1"/>
          <p:nvPr>
            <p:ph idx="11" type="ftr"/>
          </p:nvPr>
        </p:nvSpPr>
        <p:spPr>
          <a:xfrm>
            <a:off x="838200" y="6408876"/>
            <a:ext cx="3143885" cy="35179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
                <a:solidFill>
                  <a:srgbClr val="58585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96"/>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96"/>
          <p:cNvSpPr txBox="1"/>
          <p:nvPr>
            <p:ph idx="12" type="sldNum"/>
          </p:nvPr>
        </p:nvSpPr>
        <p:spPr>
          <a:xfrm>
            <a:off x="485648" y="6512211"/>
            <a:ext cx="114934" cy="153670"/>
          </a:xfrm>
          <a:prstGeom prst="rect">
            <a:avLst/>
          </a:prstGeom>
          <a:noFill/>
          <a:ln>
            <a:noFill/>
          </a:ln>
        </p:spPr>
        <p:txBody>
          <a:bodyPr anchorCtr="0" anchor="t" bIns="0" lIns="0" spcFirstLastPara="1" rIns="0" wrap="square" tIns="0">
            <a:spAutoFit/>
          </a:bodyPr>
          <a:lstStyle>
            <a:lvl1pPr indent="0" lvl="0" marL="25400" marR="0" algn="l">
              <a:lnSpc>
                <a:spcPct val="100000"/>
              </a:lnSpc>
              <a:spcBef>
                <a:spcPts val="0"/>
              </a:spcBef>
              <a:buNone/>
              <a:defRPr b="1" i="0" sz="900">
                <a:solidFill>
                  <a:schemeClr val="lt1"/>
                </a:solidFill>
                <a:latin typeface="Arial"/>
                <a:ea typeface="Arial"/>
                <a:cs typeface="Arial"/>
                <a:sym typeface="Arial"/>
              </a:defRPr>
            </a:lvl1pPr>
            <a:lvl2pPr indent="0" lvl="1" marL="25400" marR="0" algn="l">
              <a:lnSpc>
                <a:spcPct val="100000"/>
              </a:lnSpc>
              <a:spcBef>
                <a:spcPts val="0"/>
              </a:spcBef>
              <a:buNone/>
              <a:defRPr b="1" i="0" sz="900">
                <a:solidFill>
                  <a:schemeClr val="lt1"/>
                </a:solidFill>
                <a:latin typeface="Arial"/>
                <a:ea typeface="Arial"/>
                <a:cs typeface="Arial"/>
                <a:sym typeface="Arial"/>
              </a:defRPr>
            </a:lvl2pPr>
            <a:lvl3pPr indent="0" lvl="2" marL="25400" marR="0" algn="l">
              <a:lnSpc>
                <a:spcPct val="100000"/>
              </a:lnSpc>
              <a:spcBef>
                <a:spcPts val="0"/>
              </a:spcBef>
              <a:buNone/>
              <a:defRPr b="1" i="0" sz="900">
                <a:solidFill>
                  <a:schemeClr val="lt1"/>
                </a:solidFill>
                <a:latin typeface="Arial"/>
                <a:ea typeface="Arial"/>
                <a:cs typeface="Arial"/>
                <a:sym typeface="Arial"/>
              </a:defRPr>
            </a:lvl3pPr>
            <a:lvl4pPr indent="0" lvl="3" marL="25400" marR="0" algn="l">
              <a:lnSpc>
                <a:spcPct val="100000"/>
              </a:lnSpc>
              <a:spcBef>
                <a:spcPts val="0"/>
              </a:spcBef>
              <a:buNone/>
              <a:defRPr b="1" i="0" sz="900">
                <a:solidFill>
                  <a:schemeClr val="lt1"/>
                </a:solidFill>
                <a:latin typeface="Arial"/>
                <a:ea typeface="Arial"/>
                <a:cs typeface="Arial"/>
                <a:sym typeface="Arial"/>
              </a:defRPr>
            </a:lvl4pPr>
            <a:lvl5pPr indent="0" lvl="4" marL="25400" marR="0" algn="l">
              <a:lnSpc>
                <a:spcPct val="100000"/>
              </a:lnSpc>
              <a:spcBef>
                <a:spcPts val="0"/>
              </a:spcBef>
              <a:buNone/>
              <a:defRPr b="1" i="0" sz="900">
                <a:solidFill>
                  <a:schemeClr val="lt1"/>
                </a:solidFill>
                <a:latin typeface="Arial"/>
                <a:ea typeface="Arial"/>
                <a:cs typeface="Arial"/>
                <a:sym typeface="Arial"/>
              </a:defRPr>
            </a:lvl5pPr>
            <a:lvl6pPr indent="0" lvl="5" marL="25400" marR="0" algn="l">
              <a:lnSpc>
                <a:spcPct val="100000"/>
              </a:lnSpc>
              <a:spcBef>
                <a:spcPts val="0"/>
              </a:spcBef>
              <a:buNone/>
              <a:defRPr b="1" i="0" sz="900">
                <a:solidFill>
                  <a:schemeClr val="lt1"/>
                </a:solidFill>
                <a:latin typeface="Arial"/>
                <a:ea typeface="Arial"/>
                <a:cs typeface="Arial"/>
                <a:sym typeface="Arial"/>
              </a:defRPr>
            </a:lvl6pPr>
            <a:lvl7pPr indent="0" lvl="6" marL="25400" marR="0" algn="l">
              <a:lnSpc>
                <a:spcPct val="100000"/>
              </a:lnSpc>
              <a:spcBef>
                <a:spcPts val="0"/>
              </a:spcBef>
              <a:buNone/>
              <a:defRPr b="1" i="0" sz="900">
                <a:solidFill>
                  <a:schemeClr val="lt1"/>
                </a:solidFill>
                <a:latin typeface="Arial"/>
                <a:ea typeface="Arial"/>
                <a:cs typeface="Arial"/>
                <a:sym typeface="Arial"/>
              </a:defRPr>
            </a:lvl7pPr>
            <a:lvl8pPr indent="0" lvl="7" marL="25400" marR="0" algn="l">
              <a:lnSpc>
                <a:spcPct val="100000"/>
              </a:lnSpc>
              <a:spcBef>
                <a:spcPts val="0"/>
              </a:spcBef>
              <a:buNone/>
              <a:defRPr b="1" i="0" sz="900">
                <a:solidFill>
                  <a:schemeClr val="lt1"/>
                </a:solidFill>
                <a:latin typeface="Arial"/>
                <a:ea typeface="Arial"/>
                <a:cs typeface="Arial"/>
                <a:sym typeface="Arial"/>
              </a:defRPr>
            </a:lvl8pPr>
            <a:lvl9pPr indent="0" lvl="8" marL="25400" marR="0" algn="l">
              <a:lnSpc>
                <a:spcPct val="100000"/>
              </a:lnSpc>
              <a:spcBef>
                <a:spcPts val="0"/>
              </a:spcBef>
              <a:buNone/>
              <a:defRPr b="1" i="0" sz="900">
                <a:solidFill>
                  <a:schemeClr val="lt1"/>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8" name="Shape 108"/>
        <p:cNvGrpSpPr/>
        <p:nvPr/>
      </p:nvGrpSpPr>
      <p:grpSpPr>
        <a:xfrm>
          <a:off x="0" y="0"/>
          <a:ext cx="0" cy="0"/>
          <a:chOff x="0" y="0"/>
          <a:chExt cx="0" cy="0"/>
        </a:xfrm>
      </p:grpSpPr>
      <p:sp>
        <p:nvSpPr>
          <p:cNvPr id="109" name="Google Shape;109;p97"/>
          <p:cNvSpPr txBox="1"/>
          <p:nvPr>
            <p:ph type="title"/>
          </p:nvPr>
        </p:nvSpPr>
        <p:spPr>
          <a:xfrm>
            <a:off x="534085" y="242671"/>
            <a:ext cx="8075828" cy="80835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800">
                <a:solidFill>
                  <a:srgbClr val="00649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97"/>
          <p:cNvSpPr txBox="1"/>
          <p:nvPr>
            <p:ph idx="1" type="body"/>
          </p:nvPr>
        </p:nvSpPr>
        <p:spPr>
          <a:xfrm>
            <a:off x="457200" y="1577340"/>
            <a:ext cx="397764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1" name="Google Shape;111;p97"/>
          <p:cNvSpPr txBox="1"/>
          <p:nvPr>
            <p:ph idx="2" type="body"/>
          </p:nvPr>
        </p:nvSpPr>
        <p:spPr>
          <a:xfrm>
            <a:off x="4709160" y="1577340"/>
            <a:ext cx="397764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2" name="Google Shape;112;p97"/>
          <p:cNvSpPr txBox="1"/>
          <p:nvPr>
            <p:ph idx="11" type="ftr"/>
          </p:nvPr>
        </p:nvSpPr>
        <p:spPr>
          <a:xfrm>
            <a:off x="838200" y="6408876"/>
            <a:ext cx="3143885" cy="35179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
                <a:solidFill>
                  <a:srgbClr val="58585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97"/>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97"/>
          <p:cNvSpPr txBox="1"/>
          <p:nvPr>
            <p:ph idx="12" type="sldNum"/>
          </p:nvPr>
        </p:nvSpPr>
        <p:spPr>
          <a:xfrm>
            <a:off x="485648" y="6512211"/>
            <a:ext cx="114934" cy="153670"/>
          </a:xfrm>
          <a:prstGeom prst="rect">
            <a:avLst/>
          </a:prstGeom>
          <a:noFill/>
          <a:ln>
            <a:noFill/>
          </a:ln>
        </p:spPr>
        <p:txBody>
          <a:bodyPr anchorCtr="0" anchor="t" bIns="0" lIns="0" spcFirstLastPara="1" rIns="0" wrap="square" tIns="0">
            <a:spAutoFit/>
          </a:bodyPr>
          <a:lstStyle>
            <a:lvl1pPr indent="0" lvl="0" marL="25400" marR="0" algn="l">
              <a:lnSpc>
                <a:spcPct val="100000"/>
              </a:lnSpc>
              <a:spcBef>
                <a:spcPts val="0"/>
              </a:spcBef>
              <a:buNone/>
              <a:defRPr b="1" i="0" sz="900">
                <a:solidFill>
                  <a:schemeClr val="lt1"/>
                </a:solidFill>
                <a:latin typeface="Arial"/>
                <a:ea typeface="Arial"/>
                <a:cs typeface="Arial"/>
                <a:sym typeface="Arial"/>
              </a:defRPr>
            </a:lvl1pPr>
            <a:lvl2pPr indent="0" lvl="1" marL="25400" marR="0" algn="l">
              <a:lnSpc>
                <a:spcPct val="100000"/>
              </a:lnSpc>
              <a:spcBef>
                <a:spcPts val="0"/>
              </a:spcBef>
              <a:buNone/>
              <a:defRPr b="1" i="0" sz="900">
                <a:solidFill>
                  <a:schemeClr val="lt1"/>
                </a:solidFill>
                <a:latin typeface="Arial"/>
                <a:ea typeface="Arial"/>
                <a:cs typeface="Arial"/>
                <a:sym typeface="Arial"/>
              </a:defRPr>
            </a:lvl2pPr>
            <a:lvl3pPr indent="0" lvl="2" marL="25400" marR="0" algn="l">
              <a:lnSpc>
                <a:spcPct val="100000"/>
              </a:lnSpc>
              <a:spcBef>
                <a:spcPts val="0"/>
              </a:spcBef>
              <a:buNone/>
              <a:defRPr b="1" i="0" sz="900">
                <a:solidFill>
                  <a:schemeClr val="lt1"/>
                </a:solidFill>
                <a:latin typeface="Arial"/>
                <a:ea typeface="Arial"/>
                <a:cs typeface="Arial"/>
                <a:sym typeface="Arial"/>
              </a:defRPr>
            </a:lvl3pPr>
            <a:lvl4pPr indent="0" lvl="3" marL="25400" marR="0" algn="l">
              <a:lnSpc>
                <a:spcPct val="100000"/>
              </a:lnSpc>
              <a:spcBef>
                <a:spcPts val="0"/>
              </a:spcBef>
              <a:buNone/>
              <a:defRPr b="1" i="0" sz="900">
                <a:solidFill>
                  <a:schemeClr val="lt1"/>
                </a:solidFill>
                <a:latin typeface="Arial"/>
                <a:ea typeface="Arial"/>
                <a:cs typeface="Arial"/>
                <a:sym typeface="Arial"/>
              </a:defRPr>
            </a:lvl4pPr>
            <a:lvl5pPr indent="0" lvl="4" marL="25400" marR="0" algn="l">
              <a:lnSpc>
                <a:spcPct val="100000"/>
              </a:lnSpc>
              <a:spcBef>
                <a:spcPts val="0"/>
              </a:spcBef>
              <a:buNone/>
              <a:defRPr b="1" i="0" sz="900">
                <a:solidFill>
                  <a:schemeClr val="lt1"/>
                </a:solidFill>
                <a:latin typeface="Arial"/>
                <a:ea typeface="Arial"/>
                <a:cs typeface="Arial"/>
                <a:sym typeface="Arial"/>
              </a:defRPr>
            </a:lvl5pPr>
            <a:lvl6pPr indent="0" lvl="5" marL="25400" marR="0" algn="l">
              <a:lnSpc>
                <a:spcPct val="100000"/>
              </a:lnSpc>
              <a:spcBef>
                <a:spcPts val="0"/>
              </a:spcBef>
              <a:buNone/>
              <a:defRPr b="1" i="0" sz="900">
                <a:solidFill>
                  <a:schemeClr val="lt1"/>
                </a:solidFill>
                <a:latin typeface="Arial"/>
                <a:ea typeface="Arial"/>
                <a:cs typeface="Arial"/>
                <a:sym typeface="Arial"/>
              </a:defRPr>
            </a:lvl6pPr>
            <a:lvl7pPr indent="0" lvl="6" marL="25400" marR="0" algn="l">
              <a:lnSpc>
                <a:spcPct val="100000"/>
              </a:lnSpc>
              <a:spcBef>
                <a:spcPts val="0"/>
              </a:spcBef>
              <a:buNone/>
              <a:defRPr b="1" i="0" sz="900">
                <a:solidFill>
                  <a:schemeClr val="lt1"/>
                </a:solidFill>
                <a:latin typeface="Arial"/>
                <a:ea typeface="Arial"/>
                <a:cs typeface="Arial"/>
                <a:sym typeface="Arial"/>
              </a:defRPr>
            </a:lvl7pPr>
            <a:lvl8pPr indent="0" lvl="7" marL="25400" marR="0" algn="l">
              <a:lnSpc>
                <a:spcPct val="100000"/>
              </a:lnSpc>
              <a:spcBef>
                <a:spcPts val="0"/>
              </a:spcBef>
              <a:buNone/>
              <a:defRPr b="1" i="0" sz="900">
                <a:solidFill>
                  <a:schemeClr val="lt1"/>
                </a:solidFill>
                <a:latin typeface="Arial"/>
                <a:ea typeface="Arial"/>
                <a:cs typeface="Arial"/>
                <a:sym typeface="Arial"/>
              </a:defRPr>
            </a:lvl8pPr>
            <a:lvl9pPr indent="0" lvl="8" marL="25400" marR="0" algn="l">
              <a:lnSpc>
                <a:spcPct val="100000"/>
              </a:lnSpc>
              <a:spcBef>
                <a:spcPts val="0"/>
              </a:spcBef>
              <a:buNone/>
              <a:defRPr b="1" i="0" sz="900">
                <a:solidFill>
                  <a:schemeClr val="lt1"/>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5" name="Shape 115"/>
        <p:cNvGrpSpPr/>
        <p:nvPr/>
      </p:nvGrpSpPr>
      <p:grpSpPr>
        <a:xfrm>
          <a:off x="0" y="0"/>
          <a:ext cx="0" cy="0"/>
          <a:chOff x="0" y="0"/>
          <a:chExt cx="0" cy="0"/>
        </a:xfrm>
      </p:grpSpPr>
      <p:sp>
        <p:nvSpPr>
          <p:cNvPr id="116" name="Google Shape;116;p98"/>
          <p:cNvSpPr txBox="1"/>
          <p:nvPr>
            <p:ph type="title"/>
          </p:nvPr>
        </p:nvSpPr>
        <p:spPr>
          <a:xfrm>
            <a:off x="534085" y="242671"/>
            <a:ext cx="8075828" cy="80835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800">
                <a:solidFill>
                  <a:srgbClr val="00649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98"/>
          <p:cNvSpPr txBox="1"/>
          <p:nvPr>
            <p:ph idx="11" type="ftr"/>
          </p:nvPr>
        </p:nvSpPr>
        <p:spPr>
          <a:xfrm>
            <a:off x="838200" y="6408876"/>
            <a:ext cx="3143885" cy="35179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
                <a:solidFill>
                  <a:srgbClr val="58585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98"/>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98"/>
          <p:cNvSpPr txBox="1"/>
          <p:nvPr>
            <p:ph idx="12" type="sldNum"/>
          </p:nvPr>
        </p:nvSpPr>
        <p:spPr>
          <a:xfrm>
            <a:off x="485648" y="6512211"/>
            <a:ext cx="114934" cy="153670"/>
          </a:xfrm>
          <a:prstGeom prst="rect">
            <a:avLst/>
          </a:prstGeom>
          <a:noFill/>
          <a:ln>
            <a:noFill/>
          </a:ln>
        </p:spPr>
        <p:txBody>
          <a:bodyPr anchorCtr="0" anchor="t" bIns="0" lIns="0" spcFirstLastPara="1" rIns="0" wrap="square" tIns="0">
            <a:spAutoFit/>
          </a:bodyPr>
          <a:lstStyle>
            <a:lvl1pPr indent="0" lvl="0" marL="25400" marR="0" algn="l">
              <a:lnSpc>
                <a:spcPct val="100000"/>
              </a:lnSpc>
              <a:spcBef>
                <a:spcPts val="0"/>
              </a:spcBef>
              <a:buNone/>
              <a:defRPr b="1" i="0" sz="900">
                <a:solidFill>
                  <a:schemeClr val="lt1"/>
                </a:solidFill>
                <a:latin typeface="Arial"/>
                <a:ea typeface="Arial"/>
                <a:cs typeface="Arial"/>
                <a:sym typeface="Arial"/>
              </a:defRPr>
            </a:lvl1pPr>
            <a:lvl2pPr indent="0" lvl="1" marL="25400" marR="0" algn="l">
              <a:lnSpc>
                <a:spcPct val="100000"/>
              </a:lnSpc>
              <a:spcBef>
                <a:spcPts val="0"/>
              </a:spcBef>
              <a:buNone/>
              <a:defRPr b="1" i="0" sz="900">
                <a:solidFill>
                  <a:schemeClr val="lt1"/>
                </a:solidFill>
                <a:latin typeface="Arial"/>
                <a:ea typeface="Arial"/>
                <a:cs typeface="Arial"/>
                <a:sym typeface="Arial"/>
              </a:defRPr>
            </a:lvl2pPr>
            <a:lvl3pPr indent="0" lvl="2" marL="25400" marR="0" algn="l">
              <a:lnSpc>
                <a:spcPct val="100000"/>
              </a:lnSpc>
              <a:spcBef>
                <a:spcPts val="0"/>
              </a:spcBef>
              <a:buNone/>
              <a:defRPr b="1" i="0" sz="900">
                <a:solidFill>
                  <a:schemeClr val="lt1"/>
                </a:solidFill>
                <a:latin typeface="Arial"/>
                <a:ea typeface="Arial"/>
                <a:cs typeface="Arial"/>
                <a:sym typeface="Arial"/>
              </a:defRPr>
            </a:lvl3pPr>
            <a:lvl4pPr indent="0" lvl="3" marL="25400" marR="0" algn="l">
              <a:lnSpc>
                <a:spcPct val="100000"/>
              </a:lnSpc>
              <a:spcBef>
                <a:spcPts val="0"/>
              </a:spcBef>
              <a:buNone/>
              <a:defRPr b="1" i="0" sz="900">
                <a:solidFill>
                  <a:schemeClr val="lt1"/>
                </a:solidFill>
                <a:latin typeface="Arial"/>
                <a:ea typeface="Arial"/>
                <a:cs typeface="Arial"/>
                <a:sym typeface="Arial"/>
              </a:defRPr>
            </a:lvl4pPr>
            <a:lvl5pPr indent="0" lvl="4" marL="25400" marR="0" algn="l">
              <a:lnSpc>
                <a:spcPct val="100000"/>
              </a:lnSpc>
              <a:spcBef>
                <a:spcPts val="0"/>
              </a:spcBef>
              <a:buNone/>
              <a:defRPr b="1" i="0" sz="900">
                <a:solidFill>
                  <a:schemeClr val="lt1"/>
                </a:solidFill>
                <a:latin typeface="Arial"/>
                <a:ea typeface="Arial"/>
                <a:cs typeface="Arial"/>
                <a:sym typeface="Arial"/>
              </a:defRPr>
            </a:lvl5pPr>
            <a:lvl6pPr indent="0" lvl="5" marL="25400" marR="0" algn="l">
              <a:lnSpc>
                <a:spcPct val="100000"/>
              </a:lnSpc>
              <a:spcBef>
                <a:spcPts val="0"/>
              </a:spcBef>
              <a:buNone/>
              <a:defRPr b="1" i="0" sz="900">
                <a:solidFill>
                  <a:schemeClr val="lt1"/>
                </a:solidFill>
                <a:latin typeface="Arial"/>
                <a:ea typeface="Arial"/>
                <a:cs typeface="Arial"/>
                <a:sym typeface="Arial"/>
              </a:defRPr>
            </a:lvl6pPr>
            <a:lvl7pPr indent="0" lvl="6" marL="25400" marR="0" algn="l">
              <a:lnSpc>
                <a:spcPct val="100000"/>
              </a:lnSpc>
              <a:spcBef>
                <a:spcPts val="0"/>
              </a:spcBef>
              <a:buNone/>
              <a:defRPr b="1" i="0" sz="900">
                <a:solidFill>
                  <a:schemeClr val="lt1"/>
                </a:solidFill>
                <a:latin typeface="Arial"/>
                <a:ea typeface="Arial"/>
                <a:cs typeface="Arial"/>
                <a:sym typeface="Arial"/>
              </a:defRPr>
            </a:lvl7pPr>
            <a:lvl8pPr indent="0" lvl="7" marL="25400" marR="0" algn="l">
              <a:lnSpc>
                <a:spcPct val="100000"/>
              </a:lnSpc>
              <a:spcBef>
                <a:spcPts val="0"/>
              </a:spcBef>
              <a:buNone/>
              <a:defRPr b="1" i="0" sz="900">
                <a:solidFill>
                  <a:schemeClr val="lt1"/>
                </a:solidFill>
                <a:latin typeface="Arial"/>
                <a:ea typeface="Arial"/>
                <a:cs typeface="Arial"/>
                <a:sym typeface="Arial"/>
              </a:defRPr>
            </a:lvl8pPr>
            <a:lvl9pPr indent="0" lvl="8" marL="25400" marR="0" algn="l">
              <a:lnSpc>
                <a:spcPct val="100000"/>
              </a:lnSpc>
              <a:spcBef>
                <a:spcPts val="0"/>
              </a:spcBef>
              <a:buNone/>
              <a:defRPr b="1" i="0" sz="900">
                <a:solidFill>
                  <a:schemeClr val="lt1"/>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type="title">
  <p:cSld name="TITLE">
    <p:spTree>
      <p:nvGrpSpPr>
        <p:cNvPr id="124" name="Shape 124"/>
        <p:cNvGrpSpPr/>
        <p:nvPr/>
      </p:nvGrpSpPr>
      <p:grpSpPr>
        <a:xfrm>
          <a:off x="0" y="0"/>
          <a:ext cx="0" cy="0"/>
          <a:chOff x="0" y="0"/>
          <a:chExt cx="0" cy="0"/>
        </a:xfrm>
      </p:grpSpPr>
      <p:pic>
        <p:nvPicPr>
          <p:cNvPr descr="Screen shot 2011-02-25 at 6" id="125" name="Google Shape;125;p65"/>
          <p:cNvPicPr preferRelativeResize="0"/>
          <p:nvPr/>
        </p:nvPicPr>
        <p:blipFill rotWithShape="1">
          <a:blip r:embed="rId2">
            <a:alphaModFix/>
          </a:blip>
          <a:srcRect b="0" l="0" r="0" t="0"/>
          <a:stretch/>
        </p:blipFill>
        <p:spPr>
          <a:xfrm>
            <a:off x="0" y="1235075"/>
            <a:ext cx="9144000" cy="3810000"/>
          </a:xfrm>
          <a:prstGeom prst="rect">
            <a:avLst/>
          </a:prstGeom>
          <a:noFill/>
          <a:ln>
            <a:noFill/>
          </a:ln>
        </p:spPr>
      </p:pic>
      <p:pic>
        <p:nvPicPr>
          <p:cNvPr descr="Optum_RGB_PPT" id="126" name="Google Shape;126;p65"/>
          <p:cNvPicPr preferRelativeResize="0"/>
          <p:nvPr/>
        </p:nvPicPr>
        <p:blipFill rotWithShape="1">
          <a:blip r:embed="rId3">
            <a:alphaModFix/>
          </a:blip>
          <a:srcRect b="0" l="0" r="0" t="0"/>
          <a:stretch/>
        </p:blipFill>
        <p:spPr>
          <a:xfrm>
            <a:off x="381000" y="228600"/>
            <a:ext cx="2157413" cy="679450"/>
          </a:xfrm>
          <a:prstGeom prst="rect">
            <a:avLst/>
          </a:prstGeom>
          <a:noFill/>
          <a:ln>
            <a:noFill/>
          </a:ln>
        </p:spPr>
      </p:pic>
      <p:pic>
        <p:nvPicPr>
          <p:cNvPr descr="Optum_ColorBand-02" id="127" name="Google Shape;127;p65"/>
          <p:cNvPicPr preferRelativeResize="0"/>
          <p:nvPr/>
        </p:nvPicPr>
        <p:blipFill rotWithShape="1">
          <a:blip r:embed="rId4">
            <a:alphaModFix/>
          </a:blip>
          <a:srcRect b="0" l="0" r="0" t="0"/>
          <a:stretch/>
        </p:blipFill>
        <p:spPr>
          <a:xfrm>
            <a:off x="0" y="5008563"/>
            <a:ext cx="9144000" cy="109537"/>
          </a:xfrm>
          <a:prstGeom prst="rect">
            <a:avLst/>
          </a:prstGeom>
          <a:noFill/>
          <a:ln>
            <a:noFill/>
          </a:ln>
        </p:spPr>
      </p:pic>
      <p:sp>
        <p:nvSpPr>
          <p:cNvPr id="128" name="Google Shape;128;p65"/>
          <p:cNvSpPr txBox="1"/>
          <p:nvPr>
            <p:ph type="ctrTitle"/>
          </p:nvPr>
        </p:nvSpPr>
        <p:spPr>
          <a:xfrm>
            <a:off x="2362200" y="2682875"/>
            <a:ext cx="6124575" cy="6477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65"/>
          <p:cNvSpPr txBox="1"/>
          <p:nvPr>
            <p:ph idx="1" type="subTitle"/>
          </p:nvPr>
        </p:nvSpPr>
        <p:spPr>
          <a:xfrm>
            <a:off x="2362200" y="3581400"/>
            <a:ext cx="6124575" cy="838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200"/>
              <a:buChar char="•"/>
              <a:defRPr sz="1200">
                <a:solidFill>
                  <a:schemeClr val="lt1"/>
                </a:solidFill>
              </a:defRPr>
            </a:lvl1pPr>
            <a:lvl2pPr lvl="1" algn="l">
              <a:spcBef>
                <a:spcPts val="0"/>
              </a:spcBef>
              <a:spcAft>
                <a:spcPts val="0"/>
              </a:spcAft>
              <a:buSzPts val="1800"/>
              <a:buChar char="–"/>
              <a:defRPr/>
            </a:lvl2pPr>
            <a:lvl3pPr lvl="2" algn="l">
              <a:spcBef>
                <a:spcPts val="600"/>
              </a:spcBef>
              <a:spcAft>
                <a:spcPts val="0"/>
              </a:spcAft>
              <a:buSzPts val="1800"/>
              <a:buChar char="•"/>
              <a:defRPr/>
            </a:lvl3pPr>
            <a:lvl4pPr lvl="3" algn="l">
              <a:spcBef>
                <a:spcPts val="600"/>
              </a:spcBef>
              <a:spcAft>
                <a:spcPts val="0"/>
              </a:spcAft>
              <a:buSzPts val="1800"/>
              <a:buChar char="–"/>
              <a:defRPr/>
            </a:lvl4pPr>
            <a:lvl5pPr lvl="4" algn="l">
              <a:spcBef>
                <a:spcPts val="600"/>
              </a:spcBef>
              <a:spcAft>
                <a:spcPts val="0"/>
              </a:spcAft>
              <a:buSzPts val="1800"/>
              <a:buChar char="»"/>
              <a:defRPr/>
            </a:lvl5pPr>
            <a:lvl6pPr lvl="5" algn="l">
              <a:spcBef>
                <a:spcPts val="60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0" name="Shape 130"/>
        <p:cNvGrpSpPr/>
        <p:nvPr/>
      </p:nvGrpSpPr>
      <p:grpSpPr>
        <a:xfrm>
          <a:off x="0" y="0"/>
          <a:ext cx="0" cy="0"/>
          <a:chOff x="0" y="0"/>
          <a:chExt cx="0" cy="0"/>
        </a:xfrm>
      </p:grpSpPr>
      <p:grpSp>
        <p:nvGrpSpPr>
          <p:cNvPr id="131" name="Google Shape;131;p79"/>
          <p:cNvGrpSpPr/>
          <p:nvPr/>
        </p:nvGrpSpPr>
        <p:grpSpPr>
          <a:xfrm>
            <a:off x="5708650" y="2030413"/>
            <a:ext cx="3435350" cy="4827587"/>
            <a:chOff x="5791200" y="2209800"/>
            <a:chExt cx="3307080" cy="4648200"/>
          </a:xfrm>
        </p:grpSpPr>
        <p:sp>
          <p:nvSpPr>
            <p:cNvPr id="132" name="Google Shape;132;p79"/>
            <p:cNvSpPr/>
            <p:nvPr/>
          </p:nvSpPr>
          <p:spPr>
            <a:xfrm flipH="1">
              <a:off x="5791200" y="3353126"/>
              <a:ext cx="1752875" cy="2437974"/>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3" name="Google Shape;133;p79"/>
            <p:cNvSpPr/>
            <p:nvPr/>
          </p:nvSpPr>
          <p:spPr>
            <a:xfrm>
              <a:off x="5867611" y="5635192"/>
              <a:ext cx="1676464" cy="1222808"/>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4" name="Google Shape;134;p79"/>
            <p:cNvSpPr/>
            <p:nvPr/>
          </p:nvSpPr>
          <p:spPr>
            <a:xfrm>
              <a:off x="7544075" y="2209800"/>
              <a:ext cx="1554205" cy="2361548"/>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5" name="Google Shape;135;p79"/>
            <p:cNvSpPr/>
            <p:nvPr/>
          </p:nvSpPr>
          <p:spPr>
            <a:xfrm>
              <a:off x="7544075" y="4496452"/>
              <a:ext cx="1554205" cy="2361548"/>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pic>
        <p:nvPicPr>
          <p:cNvPr id="136" name="Google Shape;136;p79"/>
          <p:cNvPicPr preferRelativeResize="0"/>
          <p:nvPr/>
        </p:nvPicPr>
        <p:blipFill rotWithShape="1">
          <a:blip r:embed="rId2">
            <a:alphaModFix/>
          </a:blip>
          <a:srcRect b="0" l="0" r="0" t="0"/>
          <a:stretch/>
        </p:blipFill>
        <p:spPr>
          <a:xfrm>
            <a:off x="381000" y="5562600"/>
            <a:ext cx="2814638" cy="566738"/>
          </a:xfrm>
          <a:prstGeom prst="rect">
            <a:avLst/>
          </a:prstGeom>
          <a:noFill/>
          <a:ln>
            <a:noFill/>
          </a:ln>
        </p:spPr>
      </p:pic>
      <p:sp>
        <p:nvSpPr>
          <p:cNvPr id="137" name="Google Shape;137;p79"/>
          <p:cNvSpPr txBox="1"/>
          <p:nvPr>
            <p:ph type="ctrTitle"/>
          </p:nvPr>
        </p:nvSpPr>
        <p:spPr>
          <a:xfrm>
            <a:off x="607828" y="1511497"/>
            <a:ext cx="6258639" cy="1423093"/>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b="1" sz="40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79"/>
          <p:cNvSpPr txBox="1"/>
          <p:nvPr>
            <p:ph idx="1" type="subTitle"/>
          </p:nvPr>
        </p:nvSpPr>
        <p:spPr>
          <a:xfrm>
            <a:off x="607828" y="3203527"/>
            <a:ext cx="6258639" cy="9597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600"/>
              <a:buNone/>
              <a:defRPr b="1" i="0" sz="1600" cap="none">
                <a:solidFill>
                  <a:schemeClr val="dk1"/>
                </a:solidFill>
                <a:latin typeface="Arial"/>
                <a:ea typeface="Arial"/>
                <a:cs typeface="Arial"/>
                <a:sym typeface="Arial"/>
              </a:defRPr>
            </a:lvl1pPr>
            <a:lvl2pPr lvl="1" algn="ctr">
              <a:spcBef>
                <a:spcPts val="600"/>
              </a:spcBef>
              <a:spcAft>
                <a:spcPts val="0"/>
              </a:spcAft>
              <a:buSzPts val="1400"/>
              <a:buNone/>
              <a:defRPr>
                <a:solidFill>
                  <a:srgbClr val="888888"/>
                </a:solidFill>
              </a:defRPr>
            </a:lvl2pPr>
            <a:lvl3pPr lvl="2" algn="ctr">
              <a:spcBef>
                <a:spcPts val="600"/>
              </a:spcBef>
              <a:spcAft>
                <a:spcPts val="0"/>
              </a:spcAft>
              <a:buSzPts val="1400"/>
              <a:buNone/>
              <a:defRPr>
                <a:solidFill>
                  <a:srgbClr val="888888"/>
                </a:solidFill>
              </a:defRPr>
            </a:lvl3pPr>
            <a:lvl4pPr lvl="3" algn="ctr">
              <a:spcBef>
                <a:spcPts val="600"/>
              </a:spcBef>
              <a:spcAft>
                <a:spcPts val="0"/>
              </a:spcAft>
              <a:buSzPts val="1400"/>
              <a:buNone/>
              <a:defRPr>
                <a:solidFill>
                  <a:srgbClr val="888888"/>
                </a:solidFill>
              </a:defRPr>
            </a:lvl4pPr>
            <a:lvl5pPr lvl="4" algn="ctr">
              <a:spcBef>
                <a:spcPts val="600"/>
              </a:spcBef>
              <a:spcAft>
                <a:spcPts val="0"/>
              </a:spcAft>
              <a:buSzPts val="1400"/>
              <a:buNone/>
              <a:defRPr>
                <a:solidFill>
                  <a:srgbClr val="888888"/>
                </a:solidFill>
              </a:defRPr>
            </a:lvl5pPr>
            <a:lvl6pPr lvl="5" algn="ctr">
              <a:spcBef>
                <a:spcPts val="6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descr="In certain cases, required legal distinctions must be retained when displaying the logo. To avoid misuse, do not move or scale the Group Name text box. It has been positioned to follow Marketing's established standards for visual consistency. " id="139" name="Google Shape;139;p79" title="Group Name "/>
          <p:cNvSpPr txBox="1"/>
          <p:nvPr>
            <p:ph idx="2" type="body"/>
          </p:nvPr>
        </p:nvSpPr>
        <p:spPr>
          <a:xfrm>
            <a:off x="310896" y="6263640"/>
            <a:ext cx="2898648" cy="261610"/>
          </a:xfrm>
          <a:prstGeom prst="rect">
            <a:avLst/>
          </a:prstGeom>
          <a:noFill/>
          <a:ln>
            <a:noFill/>
          </a:ln>
        </p:spPr>
        <p:txBody>
          <a:bodyPr anchorCtr="0" anchor="t" bIns="45700" lIns="91425" spcFirstLastPara="1" rIns="91425" wrap="square" tIns="45700">
            <a:spAutoFit/>
          </a:bodyPr>
          <a:lstStyle>
            <a:lvl1pPr indent="-228600" lvl="0" marL="457200" algn="l">
              <a:spcBef>
                <a:spcPts val="0"/>
              </a:spcBef>
              <a:spcAft>
                <a:spcPts val="0"/>
              </a:spcAft>
              <a:buSzPts val="1100"/>
              <a:buFont typeface="Arial"/>
              <a:buNone/>
              <a:defRPr sz="1100">
                <a:latin typeface="Arial"/>
                <a:ea typeface="Arial"/>
                <a:cs typeface="Arial"/>
                <a:sym typeface="Arial"/>
              </a:defRPr>
            </a:lvl1pPr>
            <a:lvl2pPr indent="-228600" lvl="1" marL="914400" algn="l">
              <a:spcBef>
                <a:spcPts val="600"/>
              </a:spcBef>
              <a:spcAft>
                <a:spcPts val="0"/>
              </a:spcAft>
              <a:buSzPts val="1400"/>
              <a:buFont typeface="Arial"/>
              <a:buNone/>
              <a:defRPr/>
            </a:lvl2pPr>
            <a:lvl3pPr indent="-228600" lvl="2" marL="1371600" algn="l">
              <a:spcBef>
                <a:spcPts val="600"/>
              </a:spcBef>
              <a:spcAft>
                <a:spcPts val="0"/>
              </a:spcAft>
              <a:buSzPts val="1400"/>
              <a:buFont typeface="Arial"/>
              <a:buNone/>
              <a:defRPr/>
            </a:lvl3pPr>
            <a:lvl4pPr indent="-228600" lvl="3" marL="1828800" algn="l">
              <a:spcBef>
                <a:spcPts val="600"/>
              </a:spcBef>
              <a:spcAft>
                <a:spcPts val="0"/>
              </a:spcAft>
              <a:buSzPts val="1400"/>
              <a:buFont typeface="Arial"/>
              <a:buNone/>
              <a:defRPr/>
            </a:lvl4pPr>
            <a:lvl5pPr indent="-228600" lvl="4" marL="2286000" algn="l">
              <a:spcBef>
                <a:spcPts val="600"/>
              </a:spcBef>
              <a:spcAft>
                <a:spcPts val="0"/>
              </a:spcAft>
              <a:buSzPts val="1400"/>
              <a:buFont typeface="Arial"/>
              <a:buNone/>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40" name="Shape 140"/>
        <p:cNvGrpSpPr/>
        <p:nvPr/>
      </p:nvGrpSpPr>
      <p:grpSpPr>
        <a:xfrm>
          <a:off x="0" y="0"/>
          <a:ext cx="0" cy="0"/>
          <a:chOff x="0" y="0"/>
          <a:chExt cx="0" cy="0"/>
        </a:xfrm>
      </p:grpSpPr>
      <p:grpSp>
        <p:nvGrpSpPr>
          <p:cNvPr id="141" name="Google Shape;141;p80"/>
          <p:cNvGrpSpPr/>
          <p:nvPr/>
        </p:nvGrpSpPr>
        <p:grpSpPr>
          <a:xfrm>
            <a:off x="5708650" y="2030413"/>
            <a:ext cx="3435350" cy="4827587"/>
            <a:chOff x="5791200" y="2209800"/>
            <a:chExt cx="3307080" cy="4648200"/>
          </a:xfrm>
        </p:grpSpPr>
        <p:sp>
          <p:nvSpPr>
            <p:cNvPr id="142" name="Google Shape;142;p80"/>
            <p:cNvSpPr/>
            <p:nvPr/>
          </p:nvSpPr>
          <p:spPr>
            <a:xfrm flipH="1">
              <a:off x="5791200" y="3353126"/>
              <a:ext cx="1752875" cy="2437974"/>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43" name="Google Shape;143;p80"/>
            <p:cNvSpPr/>
            <p:nvPr/>
          </p:nvSpPr>
          <p:spPr>
            <a:xfrm>
              <a:off x="5867611" y="5635192"/>
              <a:ext cx="1676464" cy="1222808"/>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44" name="Google Shape;144;p80"/>
            <p:cNvSpPr/>
            <p:nvPr/>
          </p:nvSpPr>
          <p:spPr>
            <a:xfrm>
              <a:off x="7544075" y="2209800"/>
              <a:ext cx="1554205" cy="2361548"/>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45" name="Google Shape;145;p80"/>
            <p:cNvSpPr/>
            <p:nvPr/>
          </p:nvSpPr>
          <p:spPr>
            <a:xfrm>
              <a:off x="7544075" y="4496452"/>
              <a:ext cx="1554205" cy="2361548"/>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pic>
        <p:nvPicPr>
          <p:cNvPr id="146" name="Google Shape;146;p80"/>
          <p:cNvPicPr preferRelativeResize="0"/>
          <p:nvPr/>
        </p:nvPicPr>
        <p:blipFill rotWithShape="1">
          <a:blip r:embed="rId2">
            <a:alphaModFix/>
          </a:blip>
          <a:srcRect b="0" l="0" r="0" t="0"/>
          <a:stretch/>
        </p:blipFill>
        <p:spPr>
          <a:xfrm>
            <a:off x="93663" y="5121275"/>
            <a:ext cx="2965450" cy="1252538"/>
          </a:xfrm>
          <a:prstGeom prst="rect">
            <a:avLst/>
          </a:prstGeom>
          <a:noFill/>
          <a:ln>
            <a:noFill/>
          </a:ln>
        </p:spPr>
      </p:pic>
      <p:sp>
        <p:nvSpPr>
          <p:cNvPr id="147" name="Google Shape;147;p80"/>
          <p:cNvSpPr txBox="1"/>
          <p:nvPr>
            <p:ph type="ctrTitle"/>
          </p:nvPr>
        </p:nvSpPr>
        <p:spPr>
          <a:xfrm>
            <a:off x="607828" y="1511497"/>
            <a:ext cx="6258639" cy="1423093"/>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b="1" sz="40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80"/>
          <p:cNvSpPr txBox="1"/>
          <p:nvPr>
            <p:ph idx="1" type="subTitle"/>
          </p:nvPr>
        </p:nvSpPr>
        <p:spPr>
          <a:xfrm>
            <a:off x="607828" y="3203527"/>
            <a:ext cx="6258639" cy="9597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600"/>
              <a:buNone/>
              <a:defRPr b="1" i="0" sz="1600" cap="none">
                <a:solidFill>
                  <a:schemeClr val="dk1"/>
                </a:solidFill>
                <a:latin typeface="Arial"/>
                <a:ea typeface="Arial"/>
                <a:cs typeface="Arial"/>
                <a:sym typeface="Arial"/>
              </a:defRPr>
            </a:lvl1pPr>
            <a:lvl2pPr lvl="1" algn="ctr">
              <a:spcBef>
                <a:spcPts val="600"/>
              </a:spcBef>
              <a:spcAft>
                <a:spcPts val="0"/>
              </a:spcAft>
              <a:buSzPts val="1400"/>
              <a:buNone/>
              <a:defRPr>
                <a:solidFill>
                  <a:srgbClr val="888888"/>
                </a:solidFill>
              </a:defRPr>
            </a:lvl2pPr>
            <a:lvl3pPr lvl="2" algn="ctr">
              <a:spcBef>
                <a:spcPts val="600"/>
              </a:spcBef>
              <a:spcAft>
                <a:spcPts val="0"/>
              </a:spcAft>
              <a:buSzPts val="1400"/>
              <a:buNone/>
              <a:defRPr>
                <a:solidFill>
                  <a:srgbClr val="888888"/>
                </a:solidFill>
              </a:defRPr>
            </a:lvl3pPr>
            <a:lvl4pPr lvl="3" algn="ctr">
              <a:spcBef>
                <a:spcPts val="600"/>
              </a:spcBef>
              <a:spcAft>
                <a:spcPts val="0"/>
              </a:spcAft>
              <a:buSzPts val="1400"/>
              <a:buNone/>
              <a:defRPr>
                <a:solidFill>
                  <a:srgbClr val="888888"/>
                </a:solidFill>
              </a:defRPr>
            </a:lvl4pPr>
            <a:lvl5pPr lvl="4" algn="ctr">
              <a:spcBef>
                <a:spcPts val="600"/>
              </a:spcBef>
              <a:spcAft>
                <a:spcPts val="0"/>
              </a:spcAft>
              <a:buSzPts val="1400"/>
              <a:buNone/>
              <a:defRPr>
                <a:solidFill>
                  <a:srgbClr val="888888"/>
                </a:solidFill>
              </a:defRPr>
            </a:lvl5pPr>
            <a:lvl6pPr lvl="5" algn="ctr">
              <a:spcBef>
                <a:spcPts val="6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descr="In certain cases, required legal distinctions must be retained when displaying the logo. To avoid misuse, do not move or scale the Group Name text box. It has been positioned to follow Marketing's established standards for visual consistency. " id="149" name="Google Shape;149;p80" title="Group Name "/>
          <p:cNvSpPr txBox="1"/>
          <p:nvPr>
            <p:ph idx="2" type="body"/>
          </p:nvPr>
        </p:nvSpPr>
        <p:spPr>
          <a:xfrm>
            <a:off x="310896" y="6263640"/>
            <a:ext cx="2898648" cy="261610"/>
          </a:xfrm>
          <a:prstGeom prst="rect">
            <a:avLst/>
          </a:prstGeom>
          <a:noFill/>
          <a:ln>
            <a:noFill/>
          </a:ln>
        </p:spPr>
        <p:txBody>
          <a:bodyPr anchorCtr="0" anchor="t" bIns="45700" lIns="91425" spcFirstLastPara="1" rIns="91425" wrap="square" tIns="45700">
            <a:spAutoFit/>
          </a:bodyPr>
          <a:lstStyle>
            <a:lvl1pPr indent="-228600" lvl="0" marL="457200" algn="l">
              <a:spcBef>
                <a:spcPts val="0"/>
              </a:spcBef>
              <a:spcAft>
                <a:spcPts val="0"/>
              </a:spcAft>
              <a:buSzPts val="1100"/>
              <a:buFont typeface="Arial"/>
              <a:buNone/>
              <a:defRPr sz="1100">
                <a:latin typeface="Arial"/>
                <a:ea typeface="Arial"/>
                <a:cs typeface="Arial"/>
                <a:sym typeface="Arial"/>
              </a:defRPr>
            </a:lvl1pPr>
            <a:lvl2pPr indent="-228600" lvl="1" marL="914400" algn="l">
              <a:spcBef>
                <a:spcPts val="600"/>
              </a:spcBef>
              <a:spcAft>
                <a:spcPts val="0"/>
              </a:spcAft>
              <a:buSzPts val="1400"/>
              <a:buFont typeface="Arial"/>
              <a:buNone/>
              <a:defRPr/>
            </a:lvl2pPr>
            <a:lvl3pPr indent="-228600" lvl="2" marL="1371600" algn="l">
              <a:spcBef>
                <a:spcPts val="600"/>
              </a:spcBef>
              <a:spcAft>
                <a:spcPts val="0"/>
              </a:spcAft>
              <a:buSzPts val="1400"/>
              <a:buFont typeface="Arial"/>
              <a:buNone/>
              <a:defRPr/>
            </a:lvl3pPr>
            <a:lvl4pPr indent="-228600" lvl="3" marL="1828800" algn="l">
              <a:spcBef>
                <a:spcPts val="600"/>
              </a:spcBef>
              <a:spcAft>
                <a:spcPts val="0"/>
              </a:spcAft>
              <a:buSzPts val="1400"/>
              <a:buFont typeface="Arial"/>
              <a:buNone/>
              <a:defRPr/>
            </a:lvl4pPr>
            <a:lvl5pPr indent="-228600" lvl="4" marL="2286000" algn="l">
              <a:spcBef>
                <a:spcPts val="600"/>
              </a:spcBef>
              <a:spcAft>
                <a:spcPts val="0"/>
              </a:spcAft>
              <a:buSzPts val="1400"/>
              <a:buFont typeface="Arial"/>
              <a:buNone/>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50" name="Shape 150"/>
        <p:cNvGrpSpPr/>
        <p:nvPr/>
      </p:nvGrpSpPr>
      <p:grpSpPr>
        <a:xfrm>
          <a:off x="0" y="0"/>
          <a:ext cx="0" cy="0"/>
          <a:chOff x="0" y="0"/>
          <a:chExt cx="0" cy="0"/>
        </a:xfrm>
      </p:grpSpPr>
      <p:grpSp>
        <p:nvGrpSpPr>
          <p:cNvPr id="151" name="Google Shape;151;p81"/>
          <p:cNvGrpSpPr/>
          <p:nvPr/>
        </p:nvGrpSpPr>
        <p:grpSpPr>
          <a:xfrm>
            <a:off x="5708650" y="2030413"/>
            <a:ext cx="3435350" cy="4827587"/>
            <a:chOff x="5791200" y="2209800"/>
            <a:chExt cx="3307080" cy="4648200"/>
          </a:xfrm>
        </p:grpSpPr>
        <p:sp>
          <p:nvSpPr>
            <p:cNvPr id="152" name="Google Shape;152;p81"/>
            <p:cNvSpPr/>
            <p:nvPr/>
          </p:nvSpPr>
          <p:spPr>
            <a:xfrm flipH="1">
              <a:off x="5791200" y="3353126"/>
              <a:ext cx="1752875" cy="2437974"/>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53" name="Google Shape;153;p81"/>
            <p:cNvSpPr/>
            <p:nvPr/>
          </p:nvSpPr>
          <p:spPr>
            <a:xfrm>
              <a:off x="5867611" y="5635192"/>
              <a:ext cx="1676464" cy="1222808"/>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54" name="Google Shape;154;p81"/>
            <p:cNvSpPr/>
            <p:nvPr/>
          </p:nvSpPr>
          <p:spPr>
            <a:xfrm>
              <a:off x="7544075" y="2209800"/>
              <a:ext cx="1554205" cy="2361548"/>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55" name="Google Shape;155;p81"/>
            <p:cNvSpPr/>
            <p:nvPr/>
          </p:nvSpPr>
          <p:spPr>
            <a:xfrm>
              <a:off x="7544075" y="4496452"/>
              <a:ext cx="1554205" cy="2361548"/>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56" name="Google Shape;156;p81"/>
          <p:cNvSpPr txBox="1"/>
          <p:nvPr>
            <p:ph idx="1" type="subTitle"/>
          </p:nvPr>
        </p:nvSpPr>
        <p:spPr>
          <a:xfrm>
            <a:off x="457200" y="1600200"/>
            <a:ext cx="6258639" cy="2791703"/>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600"/>
              <a:buFont typeface="Arial"/>
              <a:buChar char="•"/>
              <a:defRPr b="1" i="0" sz="1600" cap="none">
                <a:solidFill>
                  <a:schemeClr val="dk1"/>
                </a:solidFill>
                <a:latin typeface="Arial"/>
                <a:ea typeface="Arial"/>
                <a:cs typeface="Arial"/>
                <a:sym typeface="Arial"/>
              </a:defRPr>
            </a:lvl1pPr>
            <a:lvl2pPr lvl="1" algn="ctr">
              <a:spcBef>
                <a:spcPts val="1800"/>
              </a:spcBef>
              <a:spcAft>
                <a:spcPts val="0"/>
              </a:spcAft>
              <a:buSzPts val="1400"/>
              <a:buNone/>
              <a:defRPr>
                <a:solidFill>
                  <a:srgbClr val="888888"/>
                </a:solidFill>
              </a:defRPr>
            </a:lvl2pPr>
            <a:lvl3pPr lvl="2" algn="ctr">
              <a:spcBef>
                <a:spcPts val="600"/>
              </a:spcBef>
              <a:spcAft>
                <a:spcPts val="0"/>
              </a:spcAft>
              <a:buSzPts val="1400"/>
              <a:buNone/>
              <a:defRPr>
                <a:solidFill>
                  <a:srgbClr val="888888"/>
                </a:solidFill>
              </a:defRPr>
            </a:lvl3pPr>
            <a:lvl4pPr lvl="3" algn="ctr">
              <a:spcBef>
                <a:spcPts val="600"/>
              </a:spcBef>
              <a:spcAft>
                <a:spcPts val="0"/>
              </a:spcAft>
              <a:buSzPts val="1400"/>
              <a:buNone/>
              <a:defRPr>
                <a:solidFill>
                  <a:srgbClr val="888888"/>
                </a:solidFill>
              </a:defRPr>
            </a:lvl4pPr>
            <a:lvl5pPr lvl="4" algn="ctr">
              <a:spcBef>
                <a:spcPts val="600"/>
              </a:spcBef>
              <a:spcAft>
                <a:spcPts val="0"/>
              </a:spcAft>
              <a:buSzPts val="1400"/>
              <a:buNone/>
              <a:defRPr>
                <a:solidFill>
                  <a:srgbClr val="888888"/>
                </a:solidFill>
              </a:defRPr>
            </a:lvl5pPr>
            <a:lvl6pPr lvl="5" algn="ctr">
              <a:spcBef>
                <a:spcPts val="6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57" name="Google Shape;157;p81"/>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p:cSld name="Title, bullets">
    <p:spTree>
      <p:nvGrpSpPr>
        <p:cNvPr id="158" name="Shape 158"/>
        <p:cNvGrpSpPr/>
        <p:nvPr/>
      </p:nvGrpSpPr>
      <p:grpSpPr>
        <a:xfrm>
          <a:off x="0" y="0"/>
          <a:ext cx="0" cy="0"/>
          <a:chOff x="0" y="0"/>
          <a:chExt cx="0" cy="0"/>
        </a:xfrm>
      </p:grpSpPr>
      <p:grpSp>
        <p:nvGrpSpPr>
          <p:cNvPr id="159" name="Google Shape;159;p82"/>
          <p:cNvGrpSpPr/>
          <p:nvPr/>
        </p:nvGrpSpPr>
        <p:grpSpPr>
          <a:xfrm>
            <a:off x="8504238" y="5957888"/>
            <a:ext cx="639762" cy="900112"/>
            <a:chOff x="5791200" y="2209800"/>
            <a:chExt cx="3307080" cy="4648200"/>
          </a:xfrm>
        </p:grpSpPr>
        <p:sp>
          <p:nvSpPr>
            <p:cNvPr id="160" name="Google Shape;160;p82"/>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1" name="Google Shape;161;p82"/>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2" name="Google Shape;162;p82"/>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3" name="Google Shape;163;p82"/>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64" name="Google Shape;164;p82"/>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165" name="Google Shape;165;p82"/>
          <p:cNvSpPr txBox="1"/>
          <p:nvPr>
            <p:ph type="title"/>
          </p:nvPr>
        </p:nvSpPr>
        <p:spPr>
          <a:xfrm>
            <a:off x="467544" y="476671"/>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82"/>
          <p:cNvSpPr txBox="1"/>
          <p:nvPr>
            <p:ph idx="1" type="body"/>
          </p:nvPr>
        </p:nvSpPr>
        <p:spPr>
          <a:xfrm>
            <a:off x="457200" y="1052737"/>
            <a:ext cx="7772400" cy="4247674"/>
          </a:xfrm>
          <a:prstGeom prst="rect">
            <a:avLst/>
          </a:prstGeom>
          <a:noFill/>
          <a:ln>
            <a:noFill/>
          </a:ln>
        </p:spPr>
        <p:txBody>
          <a:bodyPr anchorCtr="0" anchor="t" bIns="0" lIns="0" spcFirstLastPara="1" rIns="0" wrap="square" tIns="0">
            <a:noAutofit/>
          </a:bodyPr>
          <a:lstStyle>
            <a:lvl1pPr indent="-342900" lvl="0" marL="457200" algn="l">
              <a:spcBef>
                <a:spcPts val="0"/>
              </a:spcBef>
              <a:spcAft>
                <a:spcPts val="0"/>
              </a:spcAft>
              <a:buSzPts val="1800"/>
              <a:buChar char="•"/>
              <a:defRPr/>
            </a:lvl1pPr>
            <a:lvl2pPr indent="-317500" lvl="1" marL="914400" algn="l">
              <a:spcBef>
                <a:spcPts val="600"/>
              </a:spcBef>
              <a:spcAft>
                <a:spcPts val="0"/>
              </a:spcAft>
              <a:buSzPts val="1400"/>
              <a:buChar char="–"/>
              <a:defRPr/>
            </a:lvl2pPr>
            <a:lvl3pPr indent="-317500" lvl="2" marL="1371600" algn="l">
              <a:spcBef>
                <a:spcPts val="600"/>
              </a:spcBef>
              <a:spcAft>
                <a:spcPts val="0"/>
              </a:spcAft>
              <a:buSzPts val="14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 name="Google Shape;167;p82"/>
          <p:cNvSpPr txBox="1"/>
          <p:nvPr>
            <p:ph idx="12" type="sldNum"/>
          </p:nvPr>
        </p:nvSpPr>
        <p:spPr>
          <a:xfrm>
            <a:off x="8172450" y="6376988"/>
            <a:ext cx="304800"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68" name="Google Shape;168;p82"/>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py w/o bullets">
  <p:cSld name="Title, copy w/o bullets">
    <p:spTree>
      <p:nvGrpSpPr>
        <p:cNvPr id="169" name="Shape 169"/>
        <p:cNvGrpSpPr/>
        <p:nvPr/>
      </p:nvGrpSpPr>
      <p:grpSpPr>
        <a:xfrm>
          <a:off x="0" y="0"/>
          <a:ext cx="0" cy="0"/>
          <a:chOff x="0" y="0"/>
          <a:chExt cx="0" cy="0"/>
        </a:xfrm>
      </p:grpSpPr>
      <p:grpSp>
        <p:nvGrpSpPr>
          <p:cNvPr id="170" name="Google Shape;170;p83"/>
          <p:cNvGrpSpPr/>
          <p:nvPr/>
        </p:nvGrpSpPr>
        <p:grpSpPr>
          <a:xfrm>
            <a:off x="8504238" y="5957888"/>
            <a:ext cx="639762" cy="900112"/>
            <a:chOff x="5791200" y="2209800"/>
            <a:chExt cx="3307080" cy="4648200"/>
          </a:xfrm>
        </p:grpSpPr>
        <p:sp>
          <p:nvSpPr>
            <p:cNvPr id="171" name="Google Shape;171;p83"/>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2" name="Google Shape;172;p83"/>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3" name="Google Shape;173;p83"/>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4" name="Google Shape;174;p83"/>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75" name="Google Shape;175;p83"/>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176" name="Google Shape;176;p83"/>
          <p:cNvSpPr txBox="1"/>
          <p:nvPr>
            <p:ph type="title"/>
          </p:nvPr>
        </p:nvSpPr>
        <p:spPr>
          <a:xfrm>
            <a:off x="457200"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83"/>
          <p:cNvSpPr txBox="1"/>
          <p:nvPr>
            <p:ph idx="1" type="body"/>
          </p:nvPr>
        </p:nvSpPr>
        <p:spPr>
          <a:xfrm>
            <a:off x="457200" y="1052737"/>
            <a:ext cx="7772400" cy="4247674"/>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Font typeface="Arial"/>
              <a:buNone/>
              <a:defRPr/>
            </a:lvl1pPr>
            <a:lvl2pPr indent="-228600" lvl="1" marL="914400" algn="l">
              <a:spcBef>
                <a:spcPts val="600"/>
              </a:spcBef>
              <a:spcAft>
                <a:spcPts val="0"/>
              </a:spcAft>
              <a:buSzPts val="1400"/>
              <a:buFont typeface="Arial"/>
              <a:buNone/>
              <a:defRPr/>
            </a:lvl2pPr>
            <a:lvl3pPr indent="-228600" lvl="2" marL="1371600" algn="l">
              <a:spcBef>
                <a:spcPts val="600"/>
              </a:spcBef>
              <a:spcAft>
                <a:spcPts val="0"/>
              </a:spcAft>
              <a:buSzPts val="1400"/>
              <a:buFont typeface="Arial"/>
              <a:buNone/>
              <a:defRPr/>
            </a:lvl3pPr>
            <a:lvl4pPr indent="-228600" lvl="3" marL="1828800" algn="l">
              <a:spcBef>
                <a:spcPts val="600"/>
              </a:spcBef>
              <a:spcAft>
                <a:spcPts val="0"/>
              </a:spcAft>
              <a:buSzPts val="1400"/>
              <a:buFont typeface="Arial"/>
              <a:buNone/>
              <a:defRPr/>
            </a:lvl4pPr>
            <a:lvl5pPr indent="-228600" lvl="4" marL="2286000" algn="l">
              <a:spcBef>
                <a:spcPts val="600"/>
              </a:spcBef>
              <a:spcAft>
                <a:spcPts val="0"/>
              </a:spcAft>
              <a:buSzPts val="1400"/>
              <a:buFont typeface="Arial"/>
              <a:buNone/>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8" name="Google Shape;178;p83"/>
          <p:cNvSpPr txBox="1"/>
          <p:nvPr>
            <p:ph idx="12" type="sldNum"/>
          </p:nvPr>
        </p:nvSpPr>
        <p:spPr>
          <a:xfrm>
            <a:off x="8174038" y="6373813"/>
            <a:ext cx="304800" cy="365125"/>
          </a:xfrm>
          <a:prstGeom prst="rect">
            <a:avLst/>
          </a:prstGeom>
          <a:noFill/>
          <a:ln>
            <a:noFill/>
          </a:ln>
        </p:spPr>
        <p:txBody>
          <a:bodyPr anchorCtr="0" anchor="ctr" bIns="0" lIns="0" spcFirstLastPara="1" rIns="0"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79" name="Google Shape;179;p83"/>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no body">
  <p:cSld name="Title, no body">
    <p:spTree>
      <p:nvGrpSpPr>
        <p:cNvPr id="180" name="Shape 180"/>
        <p:cNvGrpSpPr/>
        <p:nvPr/>
      </p:nvGrpSpPr>
      <p:grpSpPr>
        <a:xfrm>
          <a:off x="0" y="0"/>
          <a:ext cx="0" cy="0"/>
          <a:chOff x="0" y="0"/>
          <a:chExt cx="0" cy="0"/>
        </a:xfrm>
      </p:grpSpPr>
      <p:grpSp>
        <p:nvGrpSpPr>
          <p:cNvPr id="181" name="Google Shape;181;p84"/>
          <p:cNvGrpSpPr/>
          <p:nvPr/>
        </p:nvGrpSpPr>
        <p:grpSpPr>
          <a:xfrm>
            <a:off x="8504238" y="5957888"/>
            <a:ext cx="639762" cy="900112"/>
            <a:chOff x="5791200" y="2209800"/>
            <a:chExt cx="3307080" cy="4648200"/>
          </a:xfrm>
        </p:grpSpPr>
        <p:sp>
          <p:nvSpPr>
            <p:cNvPr id="182" name="Google Shape;182;p84"/>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3" name="Google Shape;183;p84"/>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 name="Google Shape;184;p84"/>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5" name="Google Shape;185;p84"/>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86" name="Google Shape;186;p84"/>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187" name="Google Shape;187;p84"/>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84"/>
          <p:cNvSpPr txBox="1"/>
          <p:nvPr>
            <p:ph idx="12" type="sldNum"/>
          </p:nvPr>
        </p:nvSpPr>
        <p:spPr>
          <a:xfrm>
            <a:off x="8174038" y="6373813"/>
            <a:ext cx="304800"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89" name="Google Shape;189;p84"/>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55"/>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16467A"/>
              </a:buClr>
              <a:buSzPts val="4000"/>
              <a:buFont typeface="Corbel"/>
              <a:buNone/>
              <a:defRPr>
                <a:solidFill>
                  <a:srgbClr val="16467A"/>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5"/>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a:latin typeface="Corbel"/>
                <a:ea typeface="Corbel"/>
                <a:cs typeface="Corbel"/>
                <a:sym typeface="Corbel"/>
              </a:defRPr>
            </a:lvl1pPr>
            <a:lvl2pPr indent="-381000" lvl="1" marL="914400" algn="l">
              <a:spcBef>
                <a:spcPts val="480"/>
              </a:spcBef>
              <a:spcAft>
                <a:spcPts val="0"/>
              </a:spcAft>
              <a:buClr>
                <a:srgbClr val="6584A7"/>
              </a:buClr>
              <a:buSzPts val="2400"/>
              <a:buFont typeface="Noto Sans Symbols"/>
              <a:buChar char="⮚"/>
              <a:defRPr sz="2400">
                <a:solidFill>
                  <a:srgbClr val="6584A7"/>
                </a:solidFill>
                <a:latin typeface="Corbel"/>
                <a:ea typeface="Corbel"/>
                <a:cs typeface="Corbel"/>
                <a:sym typeface="Corbel"/>
              </a:defRPr>
            </a:lvl2pPr>
            <a:lvl3pPr indent="-355600" lvl="2" marL="1371600" algn="l">
              <a:spcBef>
                <a:spcPts val="400"/>
              </a:spcBef>
              <a:spcAft>
                <a:spcPts val="0"/>
              </a:spcAft>
              <a:buClr>
                <a:schemeClr val="dk1"/>
              </a:buClr>
              <a:buSzPts val="2000"/>
              <a:buChar char="•"/>
              <a:defRPr sz="2000">
                <a:latin typeface="Corbel"/>
                <a:ea typeface="Corbel"/>
                <a:cs typeface="Corbel"/>
                <a:sym typeface="Corbel"/>
              </a:defRPr>
            </a:lvl3pPr>
            <a:lvl4pPr indent="-342900" lvl="3" marL="1828800" algn="l">
              <a:spcBef>
                <a:spcPts val="360"/>
              </a:spcBef>
              <a:spcAft>
                <a:spcPts val="0"/>
              </a:spcAft>
              <a:buClr>
                <a:schemeClr val="dk1"/>
              </a:buClr>
              <a:buSzPts val="1800"/>
              <a:buChar char="–"/>
              <a:defRPr sz="1800">
                <a:latin typeface="Corbel"/>
                <a:ea typeface="Corbel"/>
                <a:cs typeface="Corbel"/>
                <a:sym typeface="Corbel"/>
              </a:defRPr>
            </a:lvl4pPr>
            <a:lvl5pPr indent="-342900" lvl="4" marL="2286000" algn="l">
              <a:spcBef>
                <a:spcPts val="360"/>
              </a:spcBef>
              <a:spcAft>
                <a:spcPts val="0"/>
              </a:spcAft>
              <a:buClr>
                <a:schemeClr val="dk1"/>
              </a:buClr>
              <a:buSzPts val="1800"/>
              <a:buChar char="»"/>
              <a:defRPr sz="1800">
                <a:latin typeface="Corbel"/>
                <a:ea typeface="Corbel"/>
                <a:cs typeface="Corbel"/>
                <a:sym typeface="Corbe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9" name="Google Shape;29;p55"/>
          <p:cNvGrpSpPr/>
          <p:nvPr/>
        </p:nvGrpSpPr>
        <p:grpSpPr>
          <a:xfrm>
            <a:off x="-4648200" y="-343613"/>
            <a:ext cx="18575772" cy="877013"/>
            <a:chOff x="-4783572" y="6172200"/>
            <a:chExt cx="18575772" cy="877013"/>
          </a:xfrm>
        </p:grpSpPr>
        <p:sp>
          <p:nvSpPr>
            <p:cNvPr id="30" name="Google Shape;30;p55"/>
            <p:cNvSpPr/>
            <p:nvPr/>
          </p:nvSpPr>
          <p:spPr>
            <a:xfrm>
              <a:off x="1365926"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8ED8F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1" name="Google Shape;31;p55"/>
            <p:cNvSpPr/>
            <p:nvPr/>
          </p:nvSpPr>
          <p:spPr>
            <a:xfrm>
              <a:off x="-4783572"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16467A">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2" name="Google Shape;32;p55"/>
            <p:cNvSpPr/>
            <p:nvPr/>
          </p:nvSpPr>
          <p:spPr>
            <a:xfrm>
              <a:off x="7484628"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16467A">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cxnSp>
          <p:nvCxnSpPr>
            <p:cNvPr id="33" name="Google Shape;33;p55"/>
            <p:cNvCxnSpPr/>
            <p:nvPr/>
          </p:nvCxnSpPr>
          <p:spPr>
            <a:xfrm flipH="1" rot="10800000">
              <a:off x="1235869" y="6181725"/>
              <a:ext cx="364331" cy="867488"/>
            </a:xfrm>
            <a:prstGeom prst="straightConnector1">
              <a:avLst/>
            </a:prstGeom>
            <a:noFill/>
            <a:ln cap="flat" cmpd="sng" w="57150">
              <a:solidFill>
                <a:schemeClr val="lt1"/>
              </a:solidFill>
              <a:prstDash val="solid"/>
              <a:round/>
              <a:headEnd len="sm" w="sm" type="none"/>
              <a:tailEnd len="sm" w="sm" type="none"/>
            </a:ln>
          </p:spPr>
        </p:cxnSp>
        <p:cxnSp>
          <p:nvCxnSpPr>
            <p:cNvPr id="34" name="Google Shape;34;p55"/>
            <p:cNvCxnSpPr/>
            <p:nvPr/>
          </p:nvCxnSpPr>
          <p:spPr>
            <a:xfrm flipH="1" rot="10800000">
              <a:off x="7408069" y="6172200"/>
              <a:ext cx="364331" cy="867488"/>
            </a:xfrm>
            <a:prstGeom prst="straightConnector1">
              <a:avLst/>
            </a:prstGeom>
            <a:noFill/>
            <a:ln cap="flat" cmpd="sng" w="57150">
              <a:solidFill>
                <a:schemeClr val="lt1"/>
              </a:solidFill>
              <a:prstDash val="solid"/>
              <a:round/>
              <a:headEnd len="sm" w="sm" type="none"/>
              <a:tailEnd len="sm" w="sm" type="none"/>
            </a:ln>
          </p:spPr>
        </p:cxnSp>
      </p:grpSp>
      <p:sp>
        <p:nvSpPr>
          <p:cNvPr id="35" name="Google Shape;35;p55"/>
          <p:cNvSpPr txBox="1"/>
          <p:nvPr/>
        </p:nvSpPr>
        <p:spPr>
          <a:xfrm>
            <a:off x="9671760" y="2057400"/>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Corbel"/>
                <a:ea typeface="Corbel"/>
                <a:cs typeface="Corbel"/>
                <a:sym typeface="Corbel"/>
              </a:rPr>
              <a:t>Side Bar Text</a:t>
            </a:r>
            <a:endParaRPr sz="1800">
              <a:solidFill>
                <a:schemeClr val="lt1"/>
              </a:solidFill>
              <a:latin typeface="Corbel"/>
              <a:ea typeface="Corbel"/>
              <a:cs typeface="Corbel"/>
              <a:sym typeface="Corbel"/>
            </a:endParaRPr>
          </a:p>
        </p:txBody>
      </p:sp>
      <p:sp>
        <p:nvSpPr>
          <p:cNvPr id="36" name="Google Shape;36;p55"/>
          <p:cNvSpPr txBox="1"/>
          <p:nvPr/>
        </p:nvSpPr>
        <p:spPr>
          <a:xfrm>
            <a:off x="11652960" y="2057400"/>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Side</a:t>
            </a:r>
            <a:r>
              <a:rPr lang="en-US" sz="1800">
                <a:solidFill>
                  <a:schemeClr val="lt1"/>
                </a:solidFill>
                <a:latin typeface="Corbel"/>
                <a:ea typeface="Corbel"/>
                <a:cs typeface="Corbel"/>
                <a:sym typeface="Corbel"/>
              </a:rPr>
              <a:t> Bar Text</a:t>
            </a:r>
            <a:endParaRPr sz="1800">
              <a:solidFill>
                <a:schemeClr val="lt1"/>
              </a:solidFill>
              <a:latin typeface="Corbel"/>
              <a:ea typeface="Corbel"/>
              <a:cs typeface="Corbel"/>
              <a:sym typeface="Corbel"/>
            </a:endParaRPr>
          </a:p>
        </p:txBody>
      </p:sp>
      <p:sp>
        <p:nvSpPr>
          <p:cNvPr id="37" name="Google Shape;37;p55"/>
          <p:cNvSpPr txBox="1"/>
          <p:nvPr/>
        </p:nvSpPr>
        <p:spPr>
          <a:xfrm>
            <a:off x="9671759" y="4486275"/>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Side</a:t>
            </a:r>
            <a:r>
              <a:rPr lang="en-US" sz="1800">
                <a:solidFill>
                  <a:schemeClr val="lt1"/>
                </a:solidFill>
                <a:latin typeface="Corbel"/>
                <a:ea typeface="Corbel"/>
                <a:cs typeface="Corbel"/>
                <a:sym typeface="Corbel"/>
              </a:rPr>
              <a:t> Bar Text</a:t>
            </a:r>
            <a:endParaRPr sz="1800">
              <a:solidFill>
                <a:schemeClr val="lt1"/>
              </a:solidFill>
              <a:latin typeface="Corbel"/>
              <a:ea typeface="Corbel"/>
              <a:cs typeface="Corbel"/>
              <a:sym typeface="Corbe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title, bullets">
  <p:cSld name="2 columns, title, bullets">
    <p:spTree>
      <p:nvGrpSpPr>
        <p:cNvPr id="190" name="Shape 190"/>
        <p:cNvGrpSpPr/>
        <p:nvPr/>
      </p:nvGrpSpPr>
      <p:grpSpPr>
        <a:xfrm>
          <a:off x="0" y="0"/>
          <a:ext cx="0" cy="0"/>
          <a:chOff x="0" y="0"/>
          <a:chExt cx="0" cy="0"/>
        </a:xfrm>
      </p:grpSpPr>
      <p:grpSp>
        <p:nvGrpSpPr>
          <p:cNvPr id="191" name="Google Shape;191;p85"/>
          <p:cNvGrpSpPr/>
          <p:nvPr/>
        </p:nvGrpSpPr>
        <p:grpSpPr>
          <a:xfrm>
            <a:off x="8504238" y="5957888"/>
            <a:ext cx="639762" cy="900112"/>
            <a:chOff x="5791200" y="2209800"/>
            <a:chExt cx="3307080" cy="4648200"/>
          </a:xfrm>
        </p:grpSpPr>
        <p:sp>
          <p:nvSpPr>
            <p:cNvPr id="192" name="Google Shape;192;p85"/>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93" name="Google Shape;193;p85"/>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94" name="Google Shape;194;p85"/>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95" name="Google Shape;195;p85"/>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96" name="Google Shape;196;p85"/>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197" name="Google Shape;197;p85"/>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85"/>
          <p:cNvSpPr txBox="1"/>
          <p:nvPr>
            <p:ph idx="1" type="body"/>
          </p:nvPr>
        </p:nvSpPr>
        <p:spPr>
          <a:xfrm>
            <a:off x="457200" y="1039970"/>
            <a:ext cx="3733800" cy="4608511"/>
          </a:xfrm>
          <a:prstGeom prst="rect">
            <a:avLst/>
          </a:prstGeom>
          <a:noFill/>
          <a:ln>
            <a:noFill/>
          </a:ln>
        </p:spPr>
        <p:txBody>
          <a:bodyPr anchorCtr="0" anchor="t" bIns="182875" lIns="182875" spcFirstLastPara="1" rIns="182875" wrap="square" tIns="182875">
            <a:noAutofit/>
          </a:bodyPr>
          <a:lstStyle>
            <a:lvl1pPr indent="-342900" lvl="0" marL="457200" algn="l">
              <a:spcBef>
                <a:spcPts val="0"/>
              </a:spcBef>
              <a:spcAft>
                <a:spcPts val="0"/>
              </a:spcAft>
              <a:buSzPts val="1800"/>
              <a:buChar char="•"/>
              <a:defRPr/>
            </a:lvl1pPr>
            <a:lvl2pPr indent="-317500" lvl="1" marL="914400" algn="l">
              <a:spcBef>
                <a:spcPts val="600"/>
              </a:spcBef>
              <a:spcAft>
                <a:spcPts val="0"/>
              </a:spcAft>
              <a:buSzPts val="1400"/>
              <a:buChar char="–"/>
              <a:defRPr/>
            </a:lvl2pPr>
            <a:lvl3pPr indent="-317500" lvl="2" marL="1371600" algn="l">
              <a:spcBef>
                <a:spcPts val="600"/>
              </a:spcBef>
              <a:spcAft>
                <a:spcPts val="0"/>
              </a:spcAft>
              <a:buSzPts val="14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9" name="Google Shape;199;p85"/>
          <p:cNvSpPr txBox="1"/>
          <p:nvPr>
            <p:ph idx="2" type="body"/>
          </p:nvPr>
        </p:nvSpPr>
        <p:spPr>
          <a:xfrm>
            <a:off x="4499992" y="1039970"/>
            <a:ext cx="3733800" cy="4608511"/>
          </a:xfrm>
          <a:prstGeom prst="rect">
            <a:avLst/>
          </a:prstGeom>
          <a:noFill/>
          <a:ln>
            <a:noFill/>
          </a:ln>
        </p:spPr>
        <p:txBody>
          <a:bodyPr anchorCtr="0" anchor="t" bIns="182875" lIns="182875" spcFirstLastPara="1" rIns="182875" wrap="square" tIns="182875">
            <a:noAutofit/>
          </a:bodyPr>
          <a:lstStyle>
            <a:lvl1pPr indent="-342900" lvl="0" marL="457200" algn="l">
              <a:spcBef>
                <a:spcPts val="0"/>
              </a:spcBef>
              <a:spcAft>
                <a:spcPts val="0"/>
              </a:spcAft>
              <a:buSzPts val="1800"/>
              <a:buChar char="•"/>
              <a:defRPr/>
            </a:lvl1pPr>
            <a:lvl2pPr indent="-317500" lvl="1" marL="914400" algn="l">
              <a:spcBef>
                <a:spcPts val="600"/>
              </a:spcBef>
              <a:spcAft>
                <a:spcPts val="0"/>
              </a:spcAft>
              <a:buSzPts val="1400"/>
              <a:buChar char="–"/>
              <a:defRPr/>
            </a:lvl2pPr>
            <a:lvl3pPr indent="-317500" lvl="2" marL="1371600" algn="l">
              <a:spcBef>
                <a:spcPts val="600"/>
              </a:spcBef>
              <a:spcAft>
                <a:spcPts val="0"/>
              </a:spcAft>
              <a:buSzPts val="14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0" name="Google Shape;200;p85"/>
          <p:cNvSpPr txBox="1"/>
          <p:nvPr>
            <p:ph idx="12" type="sldNum"/>
          </p:nvPr>
        </p:nvSpPr>
        <p:spPr>
          <a:xfrm>
            <a:off x="8174038" y="6373813"/>
            <a:ext cx="303212"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01" name="Google Shape;201;p85"/>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title, bold copy w/bullets">
  <p:cSld name="2 columns, title, bold copy w/bullets">
    <p:spTree>
      <p:nvGrpSpPr>
        <p:cNvPr id="202" name="Shape 202"/>
        <p:cNvGrpSpPr/>
        <p:nvPr/>
      </p:nvGrpSpPr>
      <p:grpSpPr>
        <a:xfrm>
          <a:off x="0" y="0"/>
          <a:ext cx="0" cy="0"/>
          <a:chOff x="0" y="0"/>
          <a:chExt cx="0" cy="0"/>
        </a:xfrm>
      </p:grpSpPr>
      <p:grpSp>
        <p:nvGrpSpPr>
          <p:cNvPr id="203" name="Google Shape;203;p86"/>
          <p:cNvGrpSpPr/>
          <p:nvPr/>
        </p:nvGrpSpPr>
        <p:grpSpPr>
          <a:xfrm>
            <a:off x="8504238" y="5957888"/>
            <a:ext cx="639762" cy="900112"/>
            <a:chOff x="5791200" y="2209800"/>
            <a:chExt cx="3307080" cy="4648200"/>
          </a:xfrm>
        </p:grpSpPr>
        <p:sp>
          <p:nvSpPr>
            <p:cNvPr id="204" name="Google Shape;204;p86"/>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05" name="Google Shape;205;p86"/>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06" name="Google Shape;206;p86"/>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07" name="Google Shape;207;p86"/>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08" name="Google Shape;208;p86"/>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209" name="Google Shape;209;p86"/>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86"/>
          <p:cNvSpPr txBox="1"/>
          <p:nvPr>
            <p:ph idx="1" type="body"/>
          </p:nvPr>
        </p:nvSpPr>
        <p:spPr>
          <a:xfrm>
            <a:off x="457200" y="1051034"/>
            <a:ext cx="3749040" cy="4603322"/>
          </a:xfrm>
          <a:prstGeom prst="rect">
            <a:avLst/>
          </a:prstGeom>
          <a:noFill/>
          <a:ln>
            <a:noFill/>
          </a:ln>
        </p:spPr>
        <p:txBody>
          <a:bodyPr anchorCtr="0" anchor="t" bIns="91425" lIns="182875" spcFirstLastPara="1" rIns="182875" wrap="square" tIns="91425">
            <a:noAutofit/>
          </a:bodyPr>
          <a:lstStyle>
            <a:lvl1pPr indent="-228600" lvl="0" marL="457200" algn="l">
              <a:spcBef>
                <a:spcPts val="0"/>
              </a:spcBef>
              <a:spcAft>
                <a:spcPts val="0"/>
              </a:spcAft>
              <a:buSzPts val="1400"/>
              <a:buFont typeface="Arial"/>
              <a:buNone/>
              <a:defRPr b="1"/>
            </a:lvl1pPr>
            <a:lvl2pPr indent="-317500" lvl="1" marL="914400" algn="l">
              <a:spcBef>
                <a:spcPts val="600"/>
              </a:spcBef>
              <a:spcAft>
                <a:spcPts val="0"/>
              </a:spcAft>
              <a:buSzPts val="1400"/>
              <a:buFont typeface="Arial"/>
              <a:buChar char="•"/>
              <a:defRPr/>
            </a:lvl2pPr>
            <a:lvl3pPr indent="-317500" lvl="2" marL="1371600" algn="l">
              <a:spcBef>
                <a:spcPts val="600"/>
              </a:spcBef>
              <a:spcAft>
                <a:spcPts val="0"/>
              </a:spcAft>
              <a:buSzPts val="1400"/>
              <a:buFont typeface="Arial"/>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1" name="Google Shape;211;p86"/>
          <p:cNvSpPr txBox="1"/>
          <p:nvPr>
            <p:ph idx="2" type="body"/>
          </p:nvPr>
        </p:nvSpPr>
        <p:spPr>
          <a:xfrm>
            <a:off x="4480560" y="1051033"/>
            <a:ext cx="3749040" cy="4601622"/>
          </a:xfrm>
          <a:prstGeom prst="rect">
            <a:avLst/>
          </a:prstGeom>
          <a:noFill/>
          <a:ln>
            <a:noFill/>
          </a:ln>
        </p:spPr>
        <p:txBody>
          <a:bodyPr anchorCtr="0" anchor="t" bIns="91425" lIns="182875" spcFirstLastPara="1" rIns="182875" wrap="square" tIns="91425">
            <a:noAutofit/>
          </a:bodyPr>
          <a:lstStyle>
            <a:lvl1pPr indent="-228600" lvl="0" marL="457200" algn="l">
              <a:spcBef>
                <a:spcPts val="0"/>
              </a:spcBef>
              <a:spcAft>
                <a:spcPts val="0"/>
              </a:spcAft>
              <a:buSzPts val="1400"/>
              <a:buFont typeface="Arial"/>
              <a:buNone/>
              <a:defRPr b="1"/>
            </a:lvl1pPr>
            <a:lvl2pPr indent="-317500" lvl="1" marL="914400" algn="l">
              <a:spcBef>
                <a:spcPts val="600"/>
              </a:spcBef>
              <a:spcAft>
                <a:spcPts val="0"/>
              </a:spcAft>
              <a:buSzPts val="1400"/>
              <a:buFont typeface="Arial"/>
              <a:buChar char="•"/>
              <a:defRPr/>
            </a:lvl2pPr>
            <a:lvl3pPr indent="-317500" lvl="2" marL="1371600" algn="l">
              <a:spcBef>
                <a:spcPts val="600"/>
              </a:spcBef>
              <a:spcAft>
                <a:spcPts val="0"/>
              </a:spcAft>
              <a:buSzPts val="1400"/>
              <a:buFont typeface="Arial"/>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2" name="Google Shape;212;p86"/>
          <p:cNvSpPr txBox="1"/>
          <p:nvPr>
            <p:ph idx="12" type="sldNum"/>
          </p:nvPr>
        </p:nvSpPr>
        <p:spPr>
          <a:xfrm>
            <a:off x="8174038" y="6373813"/>
            <a:ext cx="303212"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13" name="Google Shape;213;p86"/>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title,subhead,bullets">
  <p:cSld name="3 columns, title,subhead,bullets">
    <p:spTree>
      <p:nvGrpSpPr>
        <p:cNvPr id="214" name="Shape 214"/>
        <p:cNvGrpSpPr/>
        <p:nvPr/>
      </p:nvGrpSpPr>
      <p:grpSpPr>
        <a:xfrm>
          <a:off x="0" y="0"/>
          <a:ext cx="0" cy="0"/>
          <a:chOff x="0" y="0"/>
          <a:chExt cx="0" cy="0"/>
        </a:xfrm>
      </p:grpSpPr>
      <p:grpSp>
        <p:nvGrpSpPr>
          <p:cNvPr id="215" name="Google Shape;215;p87"/>
          <p:cNvGrpSpPr/>
          <p:nvPr/>
        </p:nvGrpSpPr>
        <p:grpSpPr>
          <a:xfrm>
            <a:off x="8504238" y="5957888"/>
            <a:ext cx="639762" cy="900112"/>
            <a:chOff x="5791200" y="2209800"/>
            <a:chExt cx="3307080" cy="4648200"/>
          </a:xfrm>
        </p:grpSpPr>
        <p:sp>
          <p:nvSpPr>
            <p:cNvPr id="216" name="Google Shape;216;p87"/>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7" name="Google Shape;217;p87"/>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8" name="Google Shape;218;p87"/>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9" name="Google Shape;219;p87"/>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20" name="Google Shape;220;p87"/>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221" name="Google Shape;221;p87"/>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87"/>
          <p:cNvSpPr txBox="1"/>
          <p:nvPr>
            <p:ph idx="1" type="body"/>
          </p:nvPr>
        </p:nvSpPr>
        <p:spPr>
          <a:xfrm>
            <a:off x="457200" y="1091097"/>
            <a:ext cx="2377440" cy="463735"/>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400"/>
              <a:buFont typeface="Arial"/>
              <a:buNone/>
              <a:defRPr b="1" i="0" cap="none">
                <a:solidFill>
                  <a:schemeClr val="dk1"/>
                </a:solidFill>
                <a:latin typeface="Arial"/>
                <a:ea typeface="Arial"/>
                <a:cs typeface="Arial"/>
                <a:sym typeface="Arial"/>
              </a:defRPr>
            </a:lvl1pPr>
            <a:lvl2pPr indent="-228600" lvl="1" marL="914400" algn="l">
              <a:spcBef>
                <a:spcPts val="600"/>
              </a:spcBef>
              <a:spcAft>
                <a:spcPts val="0"/>
              </a:spcAft>
              <a:buSzPts val="1400"/>
              <a:buFont typeface="Arial"/>
              <a:buNone/>
              <a:defRPr/>
            </a:lvl2pPr>
            <a:lvl3pPr indent="-228600" lvl="2" marL="1371600" algn="l">
              <a:spcBef>
                <a:spcPts val="600"/>
              </a:spcBef>
              <a:spcAft>
                <a:spcPts val="0"/>
              </a:spcAft>
              <a:buSzPts val="1400"/>
              <a:buFont typeface="Arial"/>
              <a:buNone/>
              <a:defRPr/>
            </a:lvl3pPr>
            <a:lvl4pPr indent="-228600" lvl="3" marL="1828800" algn="l">
              <a:spcBef>
                <a:spcPts val="600"/>
              </a:spcBef>
              <a:spcAft>
                <a:spcPts val="0"/>
              </a:spcAft>
              <a:buSzPts val="1400"/>
              <a:buFont typeface="Arial"/>
              <a:buNone/>
              <a:defRPr/>
            </a:lvl4pPr>
            <a:lvl5pPr indent="-228600" lvl="4" marL="2286000" algn="l">
              <a:spcBef>
                <a:spcPts val="600"/>
              </a:spcBef>
              <a:spcAft>
                <a:spcPts val="0"/>
              </a:spcAft>
              <a:buSzPts val="1400"/>
              <a:buFont typeface="Arial"/>
              <a:buNone/>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3" name="Google Shape;223;p87"/>
          <p:cNvSpPr txBox="1"/>
          <p:nvPr>
            <p:ph idx="2" type="body"/>
          </p:nvPr>
        </p:nvSpPr>
        <p:spPr>
          <a:xfrm>
            <a:off x="457200" y="1609741"/>
            <a:ext cx="2377440" cy="3907491"/>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SzPts val="1800"/>
              <a:buChar char="•"/>
              <a:defRPr/>
            </a:lvl1pPr>
            <a:lvl2pPr indent="-317500" lvl="1" marL="914400" algn="l">
              <a:spcBef>
                <a:spcPts val="600"/>
              </a:spcBef>
              <a:spcAft>
                <a:spcPts val="0"/>
              </a:spcAft>
              <a:buSzPts val="1400"/>
              <a:buChar char="–"/>
              <a:defRPr/>
            </a:lvl2pPr>
            <a:lvl3pPr indent="-228600" lvl="2" marL="1371600" algn="l">
              <a:spcBef>
                <a:spcPts val="600"/>
              </a:spcBef>
              <a:spcAft>
                <a:spcPts val="0"/>
              </a:spcAft>
              <a:buSzPts val="1400"/>
              <a:buNone/>
              <a:defRPr/>
            </a:lvl3pPr>
            <a:lvl4pPr indent="-228600" lvl="3" marL="1828800" algn="l">
              <a:spcBef>
                <a:spcPts val="600"/>
              </a:spcBef>
              <a:spcAft>
                <a:spcPts val="0"/>
              </a:spcAft>
              <a:buSzPts val="1400"/>
              <a:buNone/>
              <a:defRPr/>
            </a:lvl4pPr>
            <a:lvl5pPr indent="-228600" lvl="4" marL="2286000" algn="l">
              <a:spcBef>
                <a:spcPts val="600"/>
              </a:spcBef>
              <a:spcAft>
                <a:spcPts val="0"/>
              </a:spcAft>
              <a:buSzPts val="1400"/>
              <a:buNone/>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4" name="Google Shape;224;p87"/>
          <p:cNvSpPr txBox="1"/>
          <p:nvPr>
            <p:ph idx="3" type="body"/>
          </p:nvPr>
        </p:nvSpPr>
        <p:spPr>
          <a:xfrm>
            <a:off x="3185161" y="1609741"/>
            <a:ext cx="2377440" cy="3907491"/>
          </a:xfrm>
          <a:prstGeom prst="rect">
            <a:avLst/>
          </a:prstGeom>
          <a:noFill/>
          <a:ln>
            <a:noFill/>
          </a:ln>
        </p:spPr>
        <p:txBody>
          <a:bodyPr anchorCtr="0" anchor="t" bIns="45700" lIns="91425" spcFirstLastPara="1" rIns="91425" wrap="square" tIns="45700">
            <a:noAutofit/>
          </a:bodyPr>
          <a:lstStyle>
            <a:lvl1pPr indent="-317500" lvl="0" marL="457200" algn="l">
              <a:spcBef>
                <a:spcPts val="0"/>
              </a:spcBef>
              <a:spcAft>
                <a:spcPts val="0"/>
              </a:spcAft>
              <a:buSzPts val="1400"/>
              <a:buChar char="•"/>
              <a:defRPr/>
            </a:lvl1pPr>
            <a:lvl2pPr indent="-317500" lvl="1" marL="914400" algn="l">
              <a:spcBef>
                <a:spcPts val="600"/>
              </a:spcBef>
              <a:spcAft>
                <a:spcPts val="0"/>
              </a:spcAft>
              <a:buSzPts val="14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5" name="Google Shape;225;p87"/>
          <p:cNvSpPr txBox="1"/>
          <p:nvPr>
            <p:ph idx="4" type="body"/>
          </p:nvPr>
        </p:nvSpPr>
        <p:spPr>
          <a:xfrm>
            <a:off x="5852161" y="1627670"/>
            <a:ext cx="2377440" cy="3889562"/>
          </a:xfrm>
          <a:prstGeom prst="rect">
            <a:avLst/>
          </a:prstGeom>
          <a:noFill/>
          <a:ln>
            <a:noFill/>
          </a:ln>
        </p:spPr>
        <p:txBody>
          <a:bodyPr anchorCtr="0" anchor="t" bIns="45700" lIns="91425" spcFirstLastPara="1" rIns="91425" wrap="square" tIns="45700">
            <a:noAutofit/>
          </a:bodyPr>
          <a:lstStyle>
            <a:lvl1pPr indent="-317500" lvl="0" marL="457200" algn="l">
              <a:spcBef>
                <a:spcPts val="0"/>
              </a:spcBef>
              <a:spcAft>
                <a:spcPts val="0"/>
              </a:spcAft>
              <a:buSzPts val="1400"/>
              <a:buChar char="•"/>
              <a:defRPr/>
            </a:lvl1pPr>
            <a:lvl2pPr indent="-317500" lvl="1" marL="914400" algn="l">
              <a:spcBef>
                <a:spcPts val="600"/>
              </a:spcBef>
              <a:spcAft>
                <a:spcPts val="0"/>
              </a:spcAft>
              <a:buSzPts val="14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6" name="Google Shape;226;p87"/>
          <p:cNvSpPr txBox="1"/>
          <p:nvPr>
            <p:ph idx="5" type="body"/>
          </p:nvPr>
        </p:nvSpPr>
        <p:spPr>
          <a:xfrm>
            <a:off x="3185161" y="1097632"/>
            <a:ext cx="2379712" cy="4572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400"/>
              <a:buNone/>
              <a:defRPr b="1" cap="none">
                <a:solidFill>
                  <a:schemeClr val="dk1"/>
                </a:solidFill>
              </a:defRPr>
            </a:lvl1pPr>
            <a:lvl2pPr indent="-228600" lvl="1" marL="914400" algn="l">
              <a:spcBef>
                <a:spcPts val="60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600"/>
              </a:spcBef>
              <a:spcAft>
                <a:spcPts val="0"/>
              </a:spcAft>
              <a:buSzPts val="1400"/>
              <a:buNone/>
              <a:defRPr/>
            </a:lvl4pPr>
            <a:lvl5pPr indent="-228600" lvl="4" marL="2286000" algn="l">
              <a:spcBef>
                <a:spcPts val="600"/>
              </a:spcBef>
              <a:spcAft>
                <a:spcPts val="0"/>
              </a:spcAft>
              <a:buSzPts val="1400"/>
              <a:buNone/>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7" name="Google Shape;227;p87"/>
          <p:cNvSpPr txBox="1"/>
          <p:nvPr>
            <p:ph idx="6" type="body"/>
          </p:nvPr>
        </p:nvSpPr>
        <p:spPr>
          <a:xfrm>
            <a:off x="5852161" y="1097632"/>
            <a:ext cx="2379712" cy="4572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400"/>
              <a:buNone/>
              <a:defRPr b="1" cap="none">
                <a:solidFill>
                  <a:schemeClr val="dk1"/>
                </a:solidFill>
              </a:defRPr>
            </a:lvl1pPr>
            <a:lvl2pPr indent="-228600" lvl="1" marL="914400" algn="l">
              <a:spcBef>
                <a:spcPts val="600"/>
              </a:spcBef>
              <a:spcAft>
                <a:spcPts val="0"/>
              </a:spcAft>
              <a:buSzPts val="1400"/>
              <a:buNone/>
              <a:defRPr/>
            </a:lvl2pPr>
            <a:lvl3pPr indent="-228600" lvl="2" marL="1371600" algn="l">
              <a:spcBef>
                <a:spcPts val="600"/>
              </a:spcBef>
              <a:spcAft>
                <a:spcPts val="0"/>
              </a:spcAft>
              <a:buSzPts val="1400"/>
              <a:buNone/>
              <a:defRPr/>
            </a:lvl3pPr>
            <a:lvl4pPr indent="-228600" lvl="3" marL="1828800" algn="l">
              <a:spcBef>
                <a:spcPts val="600"/>
              </a:spcBef>
              <a:spcAft>
                <a:spcPts val="0"/>
              </a:spcAft>
              <a:buSzPts val="1400"/>
              <a:buNone/>
              <a:defRPr/>
            </a:lvl4pPr>
            <a:lvl5pPr indent="-228600" lvl="4" marL="2286000" algn="l">
              <a:spcBef>
                <a:spcPts val="600"/>
              </a:spcBef>
              <a:spcAft>
                <a:spcPts val="0"/>
              </a:spcAft>
              <a:buSzPts val="1400"/>
              <a:buNone/>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8" name="Google Shape;228;p87"/>
          <p:cNvSpPr txBox="1"/>
          <p:nvPr>
            <p:ph idx="12" type="sldNum"/>
          </p:nvPr>
        </p:nvSpPr>
        <p:spPr>
          <a:xfrm>
            <a:off x="8174038" y="6373813"/>
            <a:ext cx="303212"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29" name="Google Shape;229;p87"/>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title, bullets w/chart">
  <p:cSld name="2 columns, title, bullets w/chart">
    <p:spTree>
      <p:nvGrpSpPr>
        <p:cNvPr id="230" name="Shape 230"/>
        <p:cNvGrpSpPr/>
        <p:nvPr/>
      </p:nvGrpSpPr>
      <p:grpSpPr>
        <a:xfrm>
          <a:off x="0" y="0"/>
          <a:ext cx="0" cy="0"/>
          <a:chOff x="0" y="0"/>
          <a:chExt cx="0" cy="0"/>
        </a:xfrm>
      </p:grpSpPr>
      <p:grpSp>
        <p:nvGrpSpPr>
          <p:cNvPr id="231" name="Google Shape;231;p88"/>
          <p:cNvGrpSpPr/>
          <p:nvPr/>
        </p:nvGrpSpPr>
        <p:grpSpPr>
          <a:xfrm>
            <a:off x="8504238" y="5957888"/>
            <a:ext cx="639762" cy="900112"/>
            <a:chOff x="5791200" y="2209800"/>
            <a:chExt cx="3307080" cy="4648200"/>
          </a:xfrm>
        </p:grpSpPr>
        <p:sp>
          <p:nvSpPr>
            <p:cNvPr id="232" name="Google Shape;232;p88"/>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33" name="Google Shape;233;p88"/>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34" name="Google Shape;234;p88"/>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35" name="Google Shape;235;p88"/>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36" name="Google Shape;236;p88"/>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237" name="Google Shape;237;p88"/>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88"/>
          <p:cNvSpPr/>
          <p:nvPr>
            <p:ph idx="2" type="chart"/>
          </p:nvPr>
        </p:nvSpPr>
        <p:spPr>
          <a:xfrm>
            <a:off x="4419600" y="1052736"/>
            <a:ext cx="3810000" cy="4643214"/>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9" name="Google Shape;239;p88"/>
          <p:cNvSpPr txBox="1"/>
          <p:nvPr>
            <p:ph idx="1" type="body"/>
          </p:nvPr>
        </p:nvSpPr>
        <p:spPr>
          <a:xfrm>
            <a:off x="457200" y="1052703"/>
            <a:ext cx="3733800" cy="4643489"/>
          </a:xfrm>
          <a:prstGeom prst="rect">
            <a:avLst/>
          </a:prstGeom>
          <a:noFill/>
          <a:ln>
            <a:noFill/>
          </a:ln>
        </p:spPr>
        <p:txBody>
          <a:bodyPr anchorCtr="0" anchor="t" bIns="45700" lIns="91425" spcFirstLastPara="1" rIns="91425" wrap="square" tIns="45700">
            <a:noAutofit/>
          </a:bodyPr>
          <a:lstStyle>
            <a:lvl1pPr indent="-317500" lvl="0" marL="457200" algn="l">
              <a:spcBef>
                <a:spcPts val="0"/>
              </a:spcBef>
              <a:spcAft>
                <a:spcPts val="0"/>
              </a:spcAft>
              <a:buSzPts val="1400"/>
              <a:buChar char="•"/>
              <a:defRPr/>
            </a:lvl1pPr>
            <a:lvl2pPr indent="-317500" lvl="1" marL="914400" algn="l">
              <a:spcBef>
                <a:spcPts val="600"/>
              </a:spcBef>
              <a:spcAft>
                <a:spcPts val="0"/>
              </a:spcAft>
              <a:buSzPts val="1400"/>
              <a:buChar char="–"/>
              <a:defRPr/>
            </a:lvl2pPr>
            <a:lvl3pPr indent="-317500" lvl="2" marL="1371600" algn="l">
              <a:spcBef>
                <a:spcPts val="600"/>
              </a:spcBef>
              <a:spcAft>
                <a:spcPts val="0"/>
              </a:spcAft>
              <a:buSzPts val="1400"/>
              <a:buChar char="•"/>
              <a:defRPr/>
            </a:lvl3pPr>
            <a:lvl4pPr indent="-317500" lvl="3" marL="1828800" algn="l">
              <a:spcBef>
                <a:spcPts val="600"/>
              </a:spcBef>
              <a:spcAft>
                <a:spcPts val="0"/>
              </a:spcAft>
              <a:buSzPts val="1400"/>
              <a:buChar char="–"/>
              <a:defRPr/>
            </a:lvl4pPr>
            <a:lvl5pPr indent="-317500" lvl="4" marL="2286000" algn="l">
              <a:spcBef>
                <a:spcPts val="600"/>
              </a:spcBef>
              <a:spcAft>
                <a:spcPts val="0"/>
              </a:spcAft>
              <a:buSzPts val="14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0" name="Google Shape;240;p88"/>
          <p:cNvSpPr txBox="1"/>
          <p:nvPr>
            <p:ph idx="12" type="sldNum"/>
          </p:nvPr>
        </p:nvSpPr>
        <p:spPr>
          <a:xfrm>
            <a:off x="8174038" y="6373813"/>
            <a:ext cx="303212"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41" name="Google Shape;241;p88"/>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s">
  <p:cSld name="bios">
    <p:spTree>
      <p:nvGrpSpPr>
        <p:cNvPr id="242" name="Shape 242"/>
        <p:cNvGrpSpPr/>
        <p:nvPr/>
      </p:nvGrpSpPr>
      <p:grpSpPr>
        <a:xfrm>
          <a:off x="0" y="0"/>
          <a:ext cx="0" cy="0"/>
          <a:chOff x="0" y="0"/>
          <a:chExt cx="0" cy="0"/>
        </a:xfrm>
      </p:grpSpPr>
      <p:grpSp>
        <p:nvGrpSpPr>
          <p:cNvPr id="243" name="Google Shape;243;p89"/>
          <p:cNvGrpSpPr/>
          <p:nvPr/>
        </p:nvGrpSpPr>
        <p:grpSpPr>
          <a:xfrm>
            <a:off x="8504238" y="5957888"/>
            <a:ext cx="639762" cy="900112"/>
            <a:chOff x="5791200" y="2209800"/>
            <a:chExt cx="3307080" cy="4648200"/>
          </a:xfrm>
        </p:grpSpPr>
        <p:sp>
          <p:nvSpPr>
            <p:cNvPr id="244" name="Google Shape;244;p89"/>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5" name="Google Shape;245;p89"/>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6" name="Google Shape;246;p89"/>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7" name="Google Shape;247;p89"/>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48" name="Google Shape;248;p89"/>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249" name="Google Shape;249;p89"/>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89"/>
          <p:cNvSpPr/>
          <p:nvPr>
            <p:ph idx="2" type="pic"/>
          </p:nvPr>
        </p:nvSpPr>
        <p:spPr>
          <a:xfrm>
            <a:off x="457200" y="1124744"/>
            <a:ext cx="1981200" cy="1828800"/>
          </a:xfrm>
          <a:prstGeom prst="rect">
            <a:avLst/>
          </a:prstGeom>
          <a:noFill/>
          <a:ln>
            <a:noFill/>
          </a:ln>
        </p:spPr>
      </p:sp>
      <p:sp>
        <p:nvSpPr>
          <p:cNvPr id="251" name="Google Shape;251;p89"/>
          <p:cNvSpPr txBox="1"/>
          <p:nvPr>
            <p:ph idx="1" type="body"/>
          </p:nvPr>
        </p:nvSpPr>
        <p:spPr>
          <a:xfrm>
            <a:off x="2743200" y="1124744"/>
            <a:ext cx="5486400" cy="4320480"/>
          </a:xfrm>
          <a:prstGeom prst="rect">
            <a:avLst/>
          </a:prstGeom>
          <a:noFill/>
          <a:ln>
            <a:noFill/>
          </a:ln>
        </p:spPr>
        <p:txBody>
          <a:bodyPr anchorCtr="0" anchor="t" bIns="45700" lIns="91425" spcFirstLastPara="1" rIns="91425" wrap="square" tIns="45700">
            <a:noAutofit/>
          </a:bodyPr>
          <a:lstStyle>
            <a:lvl1pPr indent="-317500" lvl="0" marL="457200" algn="l">
              <a:spcBef>
                <a:spcPts val="0"/>
              </a:spcBef>
              <a:spcAft>
                <a:spcPts val="0"/>
              </a:spcAft>
              <a:buSzPts val="1400"/>
              <a:buChar char="•"/>
              <a:defRPr/>
            </a:lvl1pPr>
            <a:lvl2pPr indent="-317500" lvl="1" marL="914400" algn="l">
              <a:spcBef>
                <a:spcPts val="600"/>
              </a:spcBef>
              <a:spcAft>
                <a:spcPts val="0"/>
              </a:spcAft>
              <a:buSzPts val="1400"/>
              <a:buChar char="–"/>
              <a:defRPr/>
            </a:lvl2pPr>
            <a:lvl3pPr indent="-317500" lvl="2" marL="1371600" algn="l">
              <a:spcBef>
                <a:spcPts val="600"/>
              </a:spcBef>
              <a:spcAft>
                <a:spcPts val="0"/>
              </a:spcAft>
              <a:buSzPts val="1400"/>
              <a:buChar char="•"/>
              <a:defRPr/>
            </a:lvl3pPr>
            <a:lvl4pPr indent="-317500" lvl="3" marL="1828800" algn="l">
              <a:spcBef>
                <a:spcPts val="600"/>
              </a:spcBef>
              <a:spcAft>
                <a:spcPts val="0"/>
              </a:spcAft>
              <a:buSzPts val="1400"/>
              <a:buChar char="–"/>
              <a:defRPr/>
            </a:lvl4pPr>
            <a:lvl5pPr indent="-317500" lvl="4" marL="2286000" algn="l">
              <a:spcBef>
                <a:spcPts val="600"/>
              </a:spcBef>
              <a:spcAft>
                <a:spcPts val="0"/>
              </a:spcAft>
              <a:buSzPts val="14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2" name="Google Shape;252;p89"/>
          <p:cNvSpPr txBox="1"/>
          <p:nvPr>
            <p:ph idx="12" type="sldNum"/>
          </p:nvPr>
        </p:nvSpPr>
        <p:spPr>
          <a:xfrm>
            <a:off x="8174038" y="6373813"/>
            <a:ext cx="303212"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53" name="Google Shape;253;p89"/>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254" name="Shape 254"/>
        <p:cNvGrpSpPr/>
        <p:nvPr/>
      </p:nvGrpSpPr>
      <p:grpSpPr>
        <a:xfrm>
          <a:off x="0" y="0"/>
          <a:ext cx="0" cy="0"/>
          <a:chOff x="0" y="0"/>
          <a:chExt cx="0" cy="0"/>
        </a:xfrm>
      </p:grpSpPr>
      <p:grpSp>
        <p:nvGrpSpPr>
          <p:cNvPr id="255" name="Google Shape;255;p90"/>
          <p:cNvGrpSpPr/>
          <p:nvPr/>
        </p:nvGrpSpPr>
        <p:grpSpPr>
          <a:xfrm>
            <a:off x="8504238" y="5957888"/>
            <a:ext cx="639762" cy="900112"/>
            <a:chOff x="5791200" y="2209800"/>
            <a:chExt cx="3307080" cy="4648200"/>
          </a:xfrm>
        </p:grpSpPr>
        <p:sp>
          <p:nvSpPr>
            <p:cNvPr id="256" name="Google Shape;256;p90"/>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7" name="Google Shape;257;p90"/>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8" name="Google Shape;258;p90"/>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9" name="Google Shape;259;p90"/>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60" name="Google Shape;260;p90"/>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261" name="Google Shape;261;p90"/>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90"/>
          <p:cNvSpPr/>
          <p:nvPr>
            <p:ph idx="2" type="chart"/>
          </p:nvPr>
        </p:nvSpPr>
        <p:spPr>
          <a:xfrm>
            <a:off x="457200" y="1132695"/>
            <a:ext cx="7772397" cy="3520441"/>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3" name="Google Shape;263;p90"/>
          <p:cNvSpPr txBox="1"/>
          <p:nvPr>
            <p:ph idx="12" type="sldNum"/>
          </p:nvPr>
        </p:nvSpPr>
        <p:spPr>
          <a:xfrm>
            <a:off x="8174038" y="6373813"/>
            <a:ext cx="303212"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64" name="Google Shape;264;p90"/>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265" name="Shape 265"/>
        <p:cNvGrpSpPr/>
        <p:nvPr/>
      </p:nvGrpSpPr>
      <p:grpSpPr>
        <a:xfrm>
          <a:off x="0" y="0"/>
          <a:ext cx="0" cy="0"/>
          <a:chOff x="0" y="0"/>
          <a:chExt cx="0" cy="0"/>
        </a:xfrm>
      </p:grpSpPr>
      <p:grpSp>
        <p:nvGrpSpPr>
          <p:cNvPr id="266" name="Google Shape;266;p91"/>
          <p:cNvGrpSpPr/>
          <p:nvPr/>
        </p:nvGrpSpPr>
        <p:grpSpPr>
          <a:xfrm>
            <a:off x="8504238" y="5957888"/>
            <a:ext cx="639762" cy="900112"/>
            <a:chOff x="5791200" y="2209800"/>
            <a:chExt cx="3307080" cy="4648200"/>
          </a:xfrm>
        </p:grpSpPr>
        <p:sp>
          <p:nvSpPr>
            <p:cNvPr id="267" name="Google Shape;267;p91"/>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8" name="Google Shape;268;p91"/>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9" name="Google Shape;269;p91"/>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70" name="Google Shape;270;p91"/>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71" name="Google Shape;271;p91"/>
          <p:cNvSpPr txBox="1"/>
          <p:nvPr/>
        </p:nvSpPr>
        <p:spPr>
          <a:xfrm>
            <a:off x="457200" y="6565900"/>
            <a:ext cx="7791450" cy="215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Arial"/>
                <a:ea typeface="Arial"/>
                <a:cs typeface="Arial"/>
                <a:sym typeface="Arial"/>
              </a:rPr>
              <a:t>Copyright 2014 by Associated Financial Group, LLC</a:t>
            </a:r>
            <a:endParaRPr/>
          </a:p>
        </p:txBody>
      </p:sp>
      <p:sp>
        <p:nvSpPr>
          <p:cNvPr id="272" name="Google Shape;272;p91"/>
          <p:cNvSpPr txBox="1"/>
          <p:nvPr>
            <p:ph type="title"/>
          </p:nvPr>
        </p:nvSpPr>
        <p:spPr>
          <a:xfrm>
            <a:off x="467544" y="476672"/>
            <a:ext cx="7772399" cy="457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28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91"/>
          <p:cNvSpPr txBox="1"/>
          <p:nvPr>
            <p:ph idx="12" type="sldNum"/>
          </p:nvPr>
        </p:nvSpPr>
        <p:spPr>
          <a:xfrm>
            <a:off x="8174038" y="6373813"/>
            <a:ext cx="304800"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74" name="Google Shape;274;p91"/>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275" name="Shape 275"/>
        <p:cNvGrpSpPr/>
        <p:nvPr/>
      </p:nvGrpSpPr>
      <p:grpSpPr>
        <a:xfrm>
          <a:off x="0" y="0"/>
          <a:ext cx="0" cy="0"/>
          <a:chOff x="0" y="0"/>
          <a:chExt cx="0" cy="0"/>
        </a:xfrm>
      </p:grpSpPr>
      <p:grpSp>
        <p:nvGrpSpPr>
          <p:cNvPr id="276" name="Google Shape;276;p92"/>
          <p:cNvGrpSpPr/>
          <p:nvPr/>
        </p:nvGrpSpPr>
        <p:grpSpPr>
          <a:xfrm>
            <a:off x="8504238" y="5957888"/>
            <a:ext cx="639762" cy="900112"/>
            <a:chOff x="5791200" y="2209800"/>
            <a:chExt cx="3307080" cy="4648200"/>
          </a:xfrm>
        </p:grpSpPr>
        <p:sp>
          <p:nvSpPr>
            <p:cNvPr id="277" name="Google Shape;277;p92"/>
            <p:cNvSpPr/>
            <p:nvPr/>
          </p:nvSpPr>
          <p:spPr>
            <a:xfrm flipH="1">
              <a:off x="5791200" y="3349304"/>
              <a:ext cx="1756118" cy="2442971"/>
            </a:xfrm>
            <a:custGeom>
              <a:rect b="b" l="l" r="r" t="t"/>
              <a:pathLst>
                <a:path extrusionOk="0" h="2438400" w="1752600">
                  <a:moveTo>
                    <a:pt x="0" y="0"/>
                  </a:moveTo>
                  <a:cubicBezTo>
                    <a:pt x="211804" y="269170"/>
                    <a:pt x="900974" y="983161"/>
                    <a:pt x="1752600" y="1295400"/>
                  </a:cubicBezTo>
                  <a:lnTo>
                    <a:pt x="1752600" y="2438400"/>
                  </a:lnTo>
                  <a:cubicBezTo>
                    <a:pt x="1100727" y="2171156"/>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78" name="Google Shape;278;p92"/>
            <p:cNvSpPr/>
            <p:nvPr/>
          </p:nvSpPr>
          <p:spPr>
            <a:xfrm>
              <a:off x="5865053" y="5636517"/>
              <a:ext cx="1682265" cy="1221483"/>
            </a:xfrm>
            <a:custGeom>
              <a:rect b="b" l="l" r="r" t="t"/>
              <a:pathLst>
                <a:path extrusionOk="0" h="1223010" w="1676400">
                  <a:moveTo>
                    <a:pt x="0" y="1223010"/>
                  </a:moveTo>
                  <a:cubicBezTo>
                    <a:pt x="711200" y="911860"/>
                    <a:pt x="1084580" y="693420"/>
                    <a:pt x="1676400" y="3810"/>
                  </a:cubicBezTo>
                  <a:cubicBezTo>
                    <a:pt x="1673860" y="0"/>
                    <a:pt x="1676400" y="816610"/>
                    <a:pt x="1676400" y="1223010"/>
                  </a:cubicBezTo>
                  <a:lnTo>
                    <a:pt x="457200" y="1223010"/>
                  </a:lnTo>
                  <a:lnTo>
                    <a:pt x="0" y="122301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79" name="Google Shape;279;p92"/>
            <p:cNvSpPr/>
            <p:nvPr/>
          </p:nvSpPr>
          <p:spPr>
            <a:xfrm>
              <a:off x="7547318" y="2209800"/>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80" name="Google Shape;280;p92"/>
            <p:cNvSpPr/>
            <p:nvPr/>
          </p:nvSpPr>
          <p:spPr>
            <a:xfrm>
              <a:off x="7547318" y="4497008"/>
              <a:ext cx="1550962" cy="2360992"/>
            </a:xfrm>
            <a:custGeom>
              <a:rect b="b" l="l" r="r" t="t"/>
              <a:pathLst>
                <a:path extrusionOk="0" h="2362200" w="1539240">
                  <a:moveTo>
                    <a:pt x="0" y="0"/>
                  </a:moveTo>
                  <a:cubicBezTo>
                    <a:pt x="160121" y="253930"/>
                    <a:pt x="743687" y="890363"/>
                    <a:pt x="1539240" y="1219200"/>
                  </a:cubicBezTo>
                  <a:lnTo>
                    <a:pt x="1539240" y="2362200"/>
                  </a:lnTo>
                  <a:cubicBezTo>
                    <a:pt x="1015982" y="2122241"/>
                    <a:pt x="569686" y="1822269"/>
                    <a:pt x="0" y="1143000"/>
                  </a:cubicBezTo>
                  <a:lnTo>
                    <a:pt x="0" y="0"/>
                  </a:lnTo>
                  <a:close/>
                </a:path>
              </a:pathLst>
            </a:custGeom>
            <a:solidFill>
              <a:srgbClr val="03AE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81" name="Google Shape;281;p92"/>
          <p:cNvSpPr txBox="1"/>
          <p:nvPr>
            <p:ph type="title"/>
          </p:nvPr>
        </p:nvSpPr>
        <p:spPr>
          <a:xfrm>
            <a:off x="457200" y="490538"/>
            <a:ext cx="7772400" cy="490537"/>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92"/>
          <p:cNvSpPr txBox="1"/>
          <p:nvPr>
            <p:ph idx="12" type="sldNum"/>
          </p:nvPr>
        </p:nvSpPr>
        <p:spPr>
          <a:xfrm>
            <a:off x="8174038" y="6373813"/>
            <a:ext cx="304800"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83" name="Google Shape;283;p92"/>
          <p:cNvSpPr txBox="1"/>
          <p:nvPr>
            <p:ph idx="11" type="ftr"/>
          </p:nvPr>
        </p:nvSpPr>
        <p:spPr>
          <a:xfrm>
            <a:off x="36576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4" name="Shape 284"/>
        <p:cNvGrpSpPr/>
        <p:nvPr/>
      </p:nvGrpSpPr>
      <p:grpSpPr>
        <a:xfrm>
          <a:off x="0" y="0"/>
          <a:ext cx="0" cy="0"/>
          <a:chOff x="0" y="0"/>
          <a:chExt cx="0" cy="0"/>
        </a:xfrm>
      </p:grpSpPr>
      <p:sp>
        <p:nvSpPr>
          <p:cNvPr id="285" name="Google Shape;285;p93"/>
          <p:cNvSpPr txBox="1"/>
          <p:nvPr>
            <p:ph type="title"/>
          </p:nvPr>
        </p:nvSpPr>
        <p:spPr>
          <a:xfrm>
            <a:off x="457200" y="490538"/>
            <a:ext cx="7772400" cy="490537"/>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93"/>
          <p:cNvSpPr txBox="1"/>
          <p:nvPr>
            <p:ph idx="12" type="sldNum"/>
          </p:nvPr>
        </p:nvSpPr>
        <p:spPr>
          <a:xfrm>
            <a:off x="8174038" y="6373813"/>
            <a:ext cx="304800"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87" name="Google Shape;287;p93"/>
          <p:cNvSpPr txBox="1"/>
          <p:nvPr>
            <p:ph idx="11" type="ftr"/>
          </p:nvPr>
        </p:nvSpPr>
        <p:spPr>
          <a:xfrm>
            <a:off x="4343400" y="6629400"/>
            <a:ext cx="4724400" cy="228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6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288" name="Shape 288"/>
        <p:cNvGrpSpPr/>
        <p:nvPr/>
      </p:nvGrpSpPr>
      <p:grpSpPr>
        <a:xfrm>
          <a:off x="0" y="0"/>
          <a:ext cx="0" cy="0"/>
          <a:chOff x="0" y="0"/>
          <a:chExt cx="0" cy="0"/>
        </a:xfrm>
      </p:grpSpPr>
      <p:sp>
        <p:nvSpPr>
          <p:cNvPr id="289" name="Google Shape;289;p94"/>
          <p:cNvSpPr txBox="1"/>
          <p:nvPr>
            <p:ph type="title"/>
          </p:nvPr>
        </p:nvSpPr>
        <p:spPr>
          <a:xfrm>
            <a:off x="838200" y="609600"/>
            <a:ext cx="7772400" cy="1143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94"/>
          <p:cNvSpPr txBox="1"/>
          <p:nvPr>
            <p:ph idx="1" type="body"/>
          </p:nvPr>
        </p:nvSpPr>
        <p:spPr>
          <a:xfrm>
            <a:off x="838200" y="1981200"/>
            <a:ext cx="3810000" cy="4114800"/>
          </a:xfrm>
          <a:prstGeom prst="rect">
            <a:avLst/>
          </a:prstGeom>
          <a:noFill/>
          <a:ln>
            <a:noFill/>
          </a:ln>
        </p:spPr>
        <p:txBody>
          <a:bodyPr anchorCtr="0" anchor="t" bIns="0" lIns="0" spcFirstLastPara="1" rIns="0" wrap="square" tIns="0">
            <a:noAutofit/>
          </a:bodyPr>
          <a:lstStyle>
            <a:lvl1pPr indent="-342900" lvl="0" marL="457200" algn="l">
              <a:spcBef>
                <a:spcPts val="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1" name="Google Shape;291;p94"/>
          <p:cNvSpPr/>
          <p:nvPr>
            <p:ph idx="2" type="clipArt"/>
          </p:nvPr>
        </p:nvSpPr>
        <p:spPr>
          <a:xfrm>
            <a:off x="4800600" y="1981200"/>
            <a:ext cx="3810000" cy="4114800"/>
          </a:xfrm>
          <a:prstGeom prst="rect">
            <a:avLst/>
          </a:prstGeom>
          <a:noFill/>
          <a:ln>
            <a:noFill/>
          </a:ln>
        </p:spPr>
      </p:sp>
      <p:sp>
        <p:nvSpPr>
          <p:cNvPr id="292" name="Google Shape;292;p94"/>
          <p:cNvSpPr txBox="1"/>
          <p:nvPr>
            <p:ph idx="12" type="sldNum"/>
          </p:nvPr>
        </p:nvSpPr>
        <p:spPr>
          <a:xfrm>
            <a:off x="8174038" y="6373813"/>
            <a:ext cx="304800"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latin typeface="Times"/>
              <a:ea typeface="Times"/>
              <a:cs typeface="Times"/>
              <a:sym typeface="Times"/>
            </a:endParaRPr>
          </a:p>
        </p:txBody>
      </p:sp>
      <p:sp>
        <p:nvSpPr>
          <p:cNvPr id="293" name="Google Shape;293;p94"/>
          <p:cNvSpPr txBox="1"/>
          <p:nvPr>
            <p:ph idx="11" type="ftr"/>
          </p:nvPr>
        </p:nvSpPr>
        <p:spPr>
          <a:xfrm>
            <a:off x="4343400" y="6629400"/>
            <a:ext cx="4724400" cy="228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2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56"/>
          <p:cNvSpPr txBox="1"/>
          <p:nvPr>
            <p:ph type="title"/>
          </p:nvPr>
        </p:nvSpPr>
        <p:spPr>
          <a:xfrm>
            <a:off x="722313" y="3438525"/>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16467A"/>
              </a:buClr>
              <a:buSzPts val="4000"/>
              <a:buFont typeface="Corbel"/>
              <a:buNone/>
              <a:defRPr b="1" sz="4000" cap="none">
                <a:solidFill>
                  <a:srgbClr val="16467A"/>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6"/>
          <p:cNvSpPr txBox="1"/>
          <p:nvPr>
            <p:ph idx="1" type="body"/>
          </p:nvPr>
        </p:nvSpPr>
        <p:spPr>
          <a:xfrm>
            <a:off x="722313" y="1938338"/>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latin typeface="Corbel"/>
                <a:ea typeface="Corbel"/>
                <a:cs typeface="Corbel"/>
                <a:sym typeface="Corbe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grpSp>
        <p:nvGrpSpPr>
          <p:cNvPr id="41" name="Google Shape;41;p56"/>
          <p:cNvGrpSpPr/>
          <p:nvPr/>
        </p:nvGrpSpPr>
        <p:grpSpPr>
          <a:xfrm>
            <a:off x="-4648200" y="-343613"/>
            <a:ext cx="18575772" cy="877013"/>
            <a:chOff x="-4783572" y="6172200"/>
            <a:chExt cx="18575772" cy="877013"/>
          </a:xfrm>
        </p:grpSpPr>
        <p:sp>
          <p:nvSpPr>
            <p:cNvPr id="42" name="Google Shape;42;p56"/>
            <p:cNvSpPr/>
            <p:nvPr/>
          </p:nvSpPr>
          <p:spPr>
            <a:xfrm>
              <a:off x="1365926"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8ED8F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43" name="Google Shape;43;p56"/>
            <p:cNvSpPr/>
            <p:nvPr/>
          </p:nvSpPr>
          <p:spPr>
            <a:xfrm>
              <a:off x="-4783572"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16467A">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44" name="Google Shape;44;p56"/>
            <p:cNvSpPr/>
            <p:nvPr/>
          </p:nvSpPr>
          <p:spPr>
            <a:xfrm>
              <a:off x="7484628"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16467A">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cxnSp>
          <p:nvCxnSpPr>
            <p:cNvPr id="45" name="Google Shape;45;p56"/>
            <p:cNvCxnSpPr/>
            <p:nvPr/>
          </p:nvCxnSpPr>
          <p:spPr>
            <a:xfrm flipH="1" rot="10800000">
              <a:off x="1235869" y="6181725"/>
              <a:ext cx="364331" cy="867488"/>
            </a:xfrm>
            <a:prstGeom prst="straightConnector1">
              <a:avLst/>
            </a:prstGeom>
            <a:noFill/>
            <a:ln cap="flat" cmpd="sng" w="57150">
              <a:solidFill>
                <a:schemeClr val="lt1"/>
              </a:solidFill>
              <a:prstDash val="solid"/>
              <a:round/>
              <a:headEnd len="sm" w="sm" type="none"/>
              <a:tailEnd len="sm" w="sm" type="none"/>
            </a:ln>
          </p:spPr>
        </p:cxnSp>
        <p:cxnSp>
          <p:nvCxnSpPr>
            <p:cNvPr id="46" name="Google Shape;46;p56"/>
            <p:cNvCxnSpPr/>
            <p:nvPr/>
          </p:nvCxnSpPr>
          <p:spPr>
            <a:xfrm flipH="1" rot="10800000">
              <a:off x="7408069" y="6172200"/>
              <a:ext cx="364331" cy="867488"/>
            </a:xfrm>
            <a:prstGeom prst="straightConnector1">
              <a:avLst/>
            </a:prstGeom>
            <a:noFill/>
            <a:ln cap="flat" cmpd="sng" w="57150">
              <a:solidFill>
                <a:schemeClr val="lt1"/>
              </a:solidFill>
              <a:prstDash val="solid"/>
              <a:round/>
              <a:headEnd len="sm" w="sm" type="none"/>
              <a:tailEnd len="sm" w="sm" type="none"/>
            </a:ln>
          </p:spPr>
        </p:cxnSp>
      </p:grpSp>
      <p:sp>
        <p:nvSpPr>
          <p:cNvPr id="47" name="Google Shape;47;p56"/>
          <p:cNvSpPr txBox="1"/>
          <p:nvPr/>
        </p:nvSpPr>
        <p:spPr>
          <a:xfrm>
            <a:off x="9671760" y="2057400"/>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Side</a:t>
            </a:r>
            <a:r>
              <a:rPr lang="en-US" sz="1800">
                <a:solidFill>
                  <a:schemeClr val="lt1"/>
                </a:solidFill>
                <a:latin typeface="Corbel"/>
                <a:ea typeface="Corbel"/>
                <a:cs typeface="Corbel"/>
                <a:sym typeface="Corbel"/>
              </a:rPr>
              <a:t> Bar Text</a:t>
            </a:r>
            <a:endParaRPr sz="1800">
              <a:solidFill>
                <a:schemeClr val="lt1"/>
              </a:solidFill>
              <a:latin typeface="Corbel"/>
              <a:ea typeface="Corbel"/>
              <a:cs typeface="Corbel"/>
              <a:sym typeface="Corbel"/>
            </a:endParaRPr>
          </a:p>
        </p:txBody>
      </p:sp>
      <p:sp>
        <p:nvSpPr>
          <p:cNvPr id="48" name="Google Shape;48;p56"/>
          <p:cNvSpPr txBox="1"/>
          <p:nvPr/>
        </p:nvSpPr>
        <p:spPr>
          <a:xfrm>
            <a:off x="11652960" y="2057400"/>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Side</a:t>
            </a:r>
            <a:r>
              <a:rPr lang="en-US" sz="1800">
                <a:solidFill>
                  <a:schemeClr val="lt1"/>
                </a:solidFill>
                <a:latin typeface="Corbel"/>
                <a:ea typeface="Corbel"/>
                <a:cs typeface="Corbel"/>
                <a:sym typeface="Corbel"/>
              </a:rPr>
              <a:t> Bar Text</a:t>
            </a:r>
            <a:endParaRPr sz="1800">
              <a:solidFill>
                <a:schemeClr val="lt1"/>
              </a:solidFill>
              <a:latin typeface="Corbel"/>
              <a:ea typeface="Corbel"/>
              <a:cs typeface="Corbel"/>
              <a:sym typeface="Corbel"/>
            </a:endParaRPr>
          </a:p>
        </p:txBody>
      </p:sp>
      <p:sp>
        <p:nvSpPr>
          <p:cNvPr id="49" name="Google Shape;49;p56"/>
          <p:cNvSpPr txBox="1"/>
          <p:nvPr/>
        </p:nvSpPr>
        <p:spPr>
          <a:xfrm>
            <a:off x="9671759" y="4486275"/>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Side</a:t>
            </a:r>
            <a:r>
              <a:rPr lang="en-US" sz="1800">
                <a:solidFill>
                  <a:schemeClr val="lt1"/>
                </a:solidFill>
                <a:latin typeface="Corbel"/>
                <a:ea typeface="Corbel"/>
                <a:cs typeface="Corbel"/>
                <a:sym typeface="Corbel"/>
              </a:rPr>
              <a:t> Bar Text</a:t>
            </a:r>
            <a:endParaRPr sz="1800">
              <a:solidFill>
                <a:schemeClr val="lt1"/>
              </a:solidFill>
              <a:latin typeface="Corbel"/>
              <a:ea typeface="Corbel"/>
              <a:cs typeface="Corbel"/>
              <a:sym typeface="Corbe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4" name="Shape 294"/>
        <p:cNvGrpSpPr/>
        <p:nvPr/>
      </p:nvGrpSpPr>
      <p:grpSpPr>
        <a:xfrm>
          <a:off x="0" y="0"/>
          <a:ext cx="0" cy="0"/>
          <a:chOff x="0" y="0"/>
          <a:chExt cx="0" cy="0"/>
        </a:xfrm>
      </p:grpSpPr>
      <p:sp>
        <p:nvSpPr>
          <p:cNvPr id="295" name="Google Shape;295;p95"/>
          <p:cNvSpPr txBox="1"/>
          <p:nvPr>
            <p:ph type="title"/>
          </p:nvPr>
        </p:nvSpPr>
        <p:spPr>
          <a:xfrm>
            <a:off x="457200" y="490538"/>
            <a:ext cx="7772400" cy="490537"/>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95"/>
          <p:cNvSpPr txBox="1"/>
          <p:nvPr>
            <p:ph idx="1" type="body"/>
          </p:nvPr>
        </p:nvSpPr>
        <p:spPr>
          <a:xfrm>
            <a:off x="457200" y="1262063"/>
            <a:ext cx="8229600" cy="4826000"/>
          </a:xfrm>
          <a:prstGeom prst="rect">
            <a:avLst/>
          </a:prstGeom>
          <a:noFill/>
          <a:ln>
            <a:noFill/>
          </a:ln>
        </p:spPr>
        <p:txBody>
          <a:bodyPr anchorCtr="0" anchor="t" bIns="0" lIns="0" spcFirstLastPara="1" rIns="0" wrap="square" tIns="0">
            <a:noAutofit/>
          </a:bodyPr>
          <a:lstStyle>
            <a:lvl1pPr indent="-342900" lvl="0" marL="457200" algn="l">
              <a:spcBef>
                <a:spcPts val="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7" name="Google Shape;297;p95"/>
          <p:cNvSpPr txBox="1"/>
          <p:nvPr>
            <p:ph idx="12" type="sldNum"/>
          </p:nvPr>
        </p:nvSpPr>
        <p:spPr>
          <a:xfrm>
            <a:off x="8174038" y="6373813"/>
            <a:ext cx="304800" cy="365125"/>
          </a:xfrm>
          <a:prstGeom prst="rect">
            <a:avLst/>
          </a:prstGeom>
          <a:noFill/>
          <a:ln>
            <a:noFill/>
          </a:ln>
        </p:spPr>
        <p:txBody>
          <a:bodyPr anchorCtr="0" anchor="ctr" bIns="0" lIns="0" spcFirstLastPara="1" rIns="91425" wrap="square" tIns="0">
            <a:noAutofit/>
          </a:bodyPr>
          <a:lstStyle>
            <a:lvl1pPr indent="0" lvl="0" marL="0" marR="0" algn="l">
              <a:spcBef>
                <a:spcPts val="0"/>
              </a:spcBef>
              <a:buNone/>
              <a:defRPr sz="1000" cap="none">
                <a:solidFill>
                  <a:srgbClr val="000000"/>
                </a:solidFill>
                <a:latin typeface="Arial"/>
                <a:ea typeface="Arial"/>
                <a:cs typeface="Arial"/>
                <a:sym typeface="Arial"/>
              </a:defRPr>
            </a:lvl1pPr>
            <a:lvl2pPr indent="0" lvl="1" marL="0" marR="0" algn="l">
              <a:spcBef>
                <a:spcPts val="0"/>
              </a:spcBef>
              <a:buNone/>
              <a:defRPr sz="1000" cap="none">
                <a:solidFill>
                  <a:srgbClr val="000000"/>
                </a:solidFill>
                <a:latin typeface="Arial"/>
                <a:ea typeface="Arial"/>
                <a:cs typeface="Arial"/>
                <a:sym typeface="Arial"/>
              </a:defRPr>
            </a:lvl2pPr>
            <a:lvl3pPr indent="0" lvl="2" marL="0" marR="0" algn="l">
              <a:spcBef>
                <a:spcPts val="0"/>
              </a:spcBef>
              <a:buNone/>
              <a:defRPr sz="1000" cap="none">
                <a:solidFill>
                  <a:srgbClr val="000000"/>
                </a:solidFill>
                <a:latin typeface="Arial"/>
                <a:ea typeface="Arial"/>
                <a:cs typeface="Arial"/>
                <a:sym typeface="Arial"/>
              </a:defRPr>
            </a:lvl3pPr>
            <a:lvl4pPr indent="0" lvl="3" marL="0" marR="0" algn="l">
              <a:spcBef>
                <a:spcPts val="0"/>
              </a:spcBef>
              <a:buNone/>
              <a:defRPr sz="1000" cap="none">
                <a:solidFill>
                  <a:srgbClr val="000000"/>
                </a:solidFill>
                <a:latin typeface="Arial"/>
                <a:ea typeface="Arial"/>
                <a:cs typeface="Arial"/>
                <a:sym typeface="Arial"/>
              </a:defRPr>
            </a:lvl4pPr>
            <a:lvl5pPr indent="0" lvl="4" marL="0" marR="0" algn="l">
              <a:spcBef>
                <a:spcPts val="0"/>
              </a:spcBef>
              <a:buNone/>
              <a:defRPr sz="1000" cap="none">
                <a:solidFill>
                  <a:srgbClr val="000000"/>
                </a:solidFill>
                <a:latin typeface="Arial"/>
                <a:ea typeface="Arial"/>
                <a:cs typeface="Arial"/>
                <a:sym typeface="Arial"/>
              </a:defRPr>
            </a:lvl5pPr>
            <a:lvl6pPr indent="0" lvl="5" marL="0" marR="0" algn="l">
              <a:spcBef>
                <a:spcPts val="0"/>
              </a:spcBef>
              <a:buNone/>
              <a:defRPr sz="1000" cap="none">
                <a:solidFill>
                  <a:srgbClr val="000000"/>
                </a:solidFill>
                <a:latin typeface="Arial"/>
                <a:ea typeface="Arial"/>
                <a:cs typeface="Arial"/>
                <a:sym typeface="Arial"/>
              </a:defRPr>
            </a:lvl6pPr>
            <a:lvl7pPr indent="0" lvl="6" marL="0" marR="0" algn="l">
              <a:spcBef>
                <a:spcPts val="0"/>
              </a:spcBef>
              <a:buNone/>
              <a:defRPr sz="1000" cap="none">
                <a:solidFill>
                  <a:srgbClr val="000000"/>
                </a:solidFill>
                <a:latin typeface="Arial"/>
                <a:ea typeface="Arial"/>
                <a:cs typeface="Arial"/>
                <a:sym typeface="Arial"/>
              </a:defRPr>
            </a:lvl7pPr>
            <a:lvl8pPr indent="0" lvl="7" marL="0" marR="0" algn="l">
              <a:spcBef>
                <a:spcPts val="0"/>
              </a:spcBef>
              <a:buNone/>
              <a:defRPr sz="1000" cap="none">
                <a:solidFill>
                  <a:srgbClr val="000000"/>
                </a:solidFill>
                <a:latin typeface="Arial"/>
                <a:ea typeface="Arial"/>
                <a:cs typeface="Arial"/>
                <a:sym typeface="Arial"/>
              </a:defRPr>
            </a:lvl8pPr>
            <a:lvl9pPr indent="0" lvl="8" marL="0" marR="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98" name="Google Shape;298;p95"/>
          <p:cNvSpPr txBox="1"/>
          <p:nvPr>
            <p:ph idx="11" type="ftr"/>
          </p:nvPr>
        </p:nvSpPr>
        <p:spPr>
          <a:xfrm>
            <a:off x="4343400" y="6629400"/>
            <a:ext cx="4724400" cy="228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200">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07" name="Shape 307"/>
        <p:cNvGrpSpPr/>
        <p:nvPr/>
      </p:nvGrpSpPr>
      <p:grpSpPr>
        <a:xfrm>
          <a:off x="0" y="0"/>
          <a:ext cx="0" cy="0"/>
          <a:chOff x="0" y="0"/>
          <a:chExt cx="0" cy="0"/>
        </a:xfrm>
      </p:grpSpPr>
      <p:sp>
        <p:nvSpPr>
          <p:cNvPr id="308" name="Google Shape;308;p67"/>
          <p:cNvSpPr txBox="1"/>
          <p:nvPr>
            <p:ph idx="12" type="sldNum"/>
          </p:nvPr>
        </p:nvSpPr>
        <p:spPr>
          <a:xfrm>
            <a:off x="8382000" y="6580188"/>
            <a:ext cx="304800" cy="152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1pPr>
            <a:lvl2pPr indent="0" lvl="1"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2pPr>
            <a:lvl3pPr indent="0" lvl="2"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3pPr>
            <a:lvl4pPr indent="0" lvl="3"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4pPr>
            <a:lvl5pPr indent="0" lvl="4"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5pPr>
            <a:lvl6pPr indent="0" lvl="5"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6pPr>
            <a:lvl7pPr indent="0" lvl="6"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7pPr>
            <a:lvl8pPr indent="0" lvl="7"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8pPr>
            <a:lvl9pPr indent="0" lvl="8" marL="0" marR="0" algn="r">
              <a:lnSpc>
                <a:spcPct val="100000"/>
              </a:lnSpc>
              <a:spcBef>
                <a:spcPts val="0"/>
              </a:spcBef>
              <a:spcAft>
                <a:spcPts val="0"/>
              </a:spcAft>
              <a:buClr>
                <a:srgbClr val="63666A"/>
              </a:buClr>
              <a:buSzPts val="800"/>
              <a:buFont typeface="Arial"/>
              <a:buNone/>
              <a:defRPr sz="800">
                <a:solidFill>
                  <a:srgbClr val="63666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9" name="Google Shape;309;p67"/>
          <p:cNvSpPr txBox="1"/>
          <p:nvPr>
            <p:ph type="title"/>
          </p:nvPr>
        </p:nvSpPr>
        <p:spPr>
          <a:xfrm>
            <a:off x="455613" y="152400"/>
            <a:ext cx="8226425" cy="611188"/>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5" name="Shape 315"/>
        <p:cNvGrpSpPr/>
        <p:nvPr/>
      </p:nvGrpSpPr>
      <p:grpSpPr>
        <a:xfrm>
          <a:off x="0" y="0"/>
          <a:ext cx="0" cy="0"/>
          <a:chOff x="0" y="0"/>
          <a:chExt cx="0" cy="0"/>
        </a:xfrm>
      </p:grpSpPr>
      <p:sp>
        <p:nvSpPr>
          <p:cNvPr id="316" name="Google Shape;316;p69"/>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lvl1pPr indent="0" lvl="0" marL="0" algn="r">
              <a:spcBef>
                <a:spcPts val="0"/>
              </a:spcBef>
              <a:buNone/>
              <a:defRPr b="0" sz="800">
                <a:solidFill>
                  <a:srgbClr val="55565A"/>
                </a:solidFill>
                <a:latin typeface="Arial"/>
                <a:ea typeface="Arial"/>
                <a:cs typeface="Arial"/>
                <a:sym typeface="Arial"/>
              </a:defRPr>
            </a:lvl1pPr>
            <a:lvl2pPr indent="0" lvl="1" marL="0" algn="r">
              <a:spcBef>
                <a:spcPts val="0"/>
              </a:spcBef>
              <a:buNone/>
              <a:defRPr b="0" sz="800">
                <a:solidFill>
                  <a:srgbClr val="55565A"/>
                </a:solidFill>
                <a:latin typeface="Arial"/>
                <a:ea typeface="Arial"/>
                <a:cs typeface="Arial"/>
                <a:sym typeface="Arial"/>
              </a:defRPr>
            </a:lvl2pPr>
            <a:lvl3pPr indent="0" lvl="2" marL="0" algn="r">
              <a:spcBef>
                <a:spcPts val="0"/>
              </a:spcBef>
              <a:buNone/>
              <a:defRPr b="0" sz="800">
                <a:solidFill>
                  <a:srgbClr val="55565A"/>
                </a:solidFill>
                <a:latin typeface="Arial"/>
                <a:ea typeface="Arial"/>
                <a:cs typeface="Arial"/>
                <a:sym typeface="Arial"/>
              </a:defRPr>
            </a:lvl3pPr>
            <a:lvl4pPr indent="0" lvl="3" marL="0" algn="r">
              <a:spcBef>
                <a:spcPts val="0"/>
              </a:spcBef>
              <a:buNone/>
              <a:defRPr b="0" sz="800">
                <a:solidFill>
                  <a:srgbClr val="55565A"/>
                </a:solidFill>
                <a:latin typeface="Arial"/>
                <a:ea typeface="Arial"/>
                <a:cs typeface="Arial"/>
                <a:sym typeface="Arial"/>
              </a:defRPr>
            </a:lvl4pPr>
            <a:lvl5pPr indent="0" lvl="4" marL="0" algn="r">
              <a:spcBef>
                <a:spcPts val="0"/>
              </a:spcBef>
              <a:buNone/>
              <a:defRPr b="0" sz="800">
                <a:solidFill>
                  <a:srgbClr val="55565A"/>
                </a:solidFill>
                <a:latin typeface="Arial"/>
                <a:ea typeface="Arial"/>
                <a:cs typeface="Arial"/>
                <a:sym typeface="Arial"/>
              </a:defRPr>
            </a:lvl5pPr>
            <a:lvl6pPr indent="0" lvl="5" marL="0" algn="r">
              <a:spcBef>
                <a:spcPts val="0"/>
              </a:spcBef>
              <a:buNone/>
              <a:defRPr b="0" sz="800">
                <a:solidFill>
                  <a:srgbClr val="55565A"/>
                </a:solidFill>
                <a:latin typeface="Arial"/>
                <a:ea typeface="Arial"/>
                <a:cs typeface="Arial"/>
                <a:sym typeface="Arial"/>
              </a:defRPr>
            </a:lvl6pPr>
            <a:lvl7pPr indent="0" lvl="6" marL="0" algn="r">
              <a:spcBef>
                <a:spcPts val="0"/>
              </a:spcBef>
              <a:buNone/>
              <a:defRPr b="0" sz="800">
                <a:solidFill>
                  <a:srgbClr val="55565A"/>
                </a:solidFill>
                <a:latin typeface="Arial"/>
                <a:ea typeface="Arial"/>
                <a:cs typeface="Arial"/>
                <a:sym typeface="Arial"/>
              </a:defRPr>
            </a:lvl7pPr>
            <a:lvl8pPr indent="0" lvl="7" marL="0" algn="r">
              <a:spcBef>
                <a:spcPts val="0"/>
              </a:spcBef>
              <a:buNone/>
              <a:defRPr b="0" sz="800">
                <a:solidFill>
                  <a:srgbClr val="55565A"/>
                </a:solidFill>
                <a:latin typeface="Arial"/>
                <a:ea typeface="Arial"/>
                <a:cs typeface="Arial"/>
                <a:sym typeface="Arial"/>
              </a:defRPr>
            </a:lvl8pPr>
            <a:lvl9pPr indent="0" lvl="8" marL="0" algn="r">
              <a:spcBef>
                <a:spcPts val="0"/>
              </a:spcBef>
              <a:buNone/>
              <a:defRPr b="0" sz="800">
                <a:solidFill>
                  <a:srgbClr val="5556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7" name="Google Shape;317;p69"/>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18" name="Google Shape;318;p69"/>
          <p:cNvCxnSpPr/>
          <p:nvPr/>
        </p:nvCxnSpPr>
        <p:spPr>
          <a:xfrm>
            <a:off x="457200" y="1066800"/>
            <a:ext cx="8401050" cy="0"/>
          </a:xfrm>
          <a:prstGeom prst="straightConnector1">
            <a:avLst/>
          </a:prstGeom>
          <a:noFill/>
          <a:ln cap="flat" cmpd="sng" w="12700">
            <a:solidFill>
              <a:schemeClr val="accent5"/>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only">
  <p:cSld name="Title, subtitle only">
    <p:spTree>
      <p:nvGrpSpPr>
        <p:cNvPr id="319" name="Shape 319"/>
        <p:cNvGrpSpPr/>
        <p:nvPr/>
      </p:nvGrpSpPr>
      <p:grpSpPr>
        <a:xfrm>
          <a:off x="0" y="0"/>
          <a:ext cx="0" cy="0"/>
          <a:chOff x="0" y="0"/>
          <a:chExt cx="0" cy="0"/>
        </a:xfrm>
      </p:grpSpPr>
      <p:sp>
        <p:nvSpPr>
          <p:cNvPr id="320" name="Google Shape;320;p70"/>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lvl1pPr indent="0" lvl="0" marL="0" algn="r">
              <a:spcBef>
                <a:spcPts val="0"/>
              </a:spcBef>
              <a:buNone/>
              <a:defRPr b="0" sz="800">
                <a:solidFill>
                  <a:srgbClr val="55565A"/>
                </a:solidFill>
                <a:latin typeface="Arial"/>
                <a:ea typeface="Arial"/>
                <a:cs typeface="Arial"/>
                <a:sym typeface="Arial"/>
              </a:defRPr>
            </a:lvl1pPr>
            <a:lvl2pPr indent="0" lvl="1" marL="0" algn="r">
              <a:spcBef>
                <a:spcPts val="0"/>
              </a:spcBef>
              <a:buNone/>
              <a:defRPr b="0" sz="800">
                <a:solidFill>
                  <a:srgbClr val="55565A"/>
                </a:solidFill>
                <a:latin typeface="Arial"/>
                <a:ea typeface="Arial"/>
                <a:cs typeface="Arial"/>
                <a:sym typeface="Arial"/>
              </a:defRPr>
            </a:lvl2pPr>
            <a:lvl3pPr indent="0" lvl="2" marL="0" algn="r">
              <a:spcBef>
                <a:spcPts val="0"/>
              </a:spcBef>
              <a:buNone/>
              <a:defRPr b="0" sz="800">
                <a:solidFill>
                  <a:srgbClr val="55565A"/>
                </a:solidFill>
                <a:latin typeface="Arial"/>
                <a:ea typeface="Arial"/>
                <a:cs typeface="Arial"/>
                <a:sym typeface="Arial"/>
              </a:defRPr>
            </a:lvl3pPr>
            <a:lvl4pPr indent="0" lvl="3" marL="0" algn="r">
              <a:spcBef>
                <a:spcPts val="0"/>
              </a:spcBef>
              <a:buNone/>
              <a:defRPr b="0" sz="800">
                <a:solidFill>
                  <a:srgbClr val="55565A"/>
                </a:solidFill>
                <a:latin typeface="Arial"/>
                <a:ea typeface="Arial"/>
                <a:cs typeface="Arial"/>
                <a:sym typeface="Arial"/>
              </a:defRPr>
            </a:lvl4pPr>
            <a:lvl5pPr indent="0" lvl="4" marL="0" algn="r">
              <a:spcBef>
                <a:spcPts val="0"/>
              </a:spcBef>
              <a:buNone/>
              <a:defRPr b="0" sz="800">
                <a:solidFill>
                  <a:srgbClr val="55565A"/>
                </a:solidFill>
                <a:latin typeface="Arial"/>
                <a:ea typeface="Arial"/>
                <a:cs typeface="Arial"/>
                <a:sym typeface="Arial"/>
              </a:defRPr>
            </a:lvl5pPr>
            <a:lvl6pPr indent="0" lvl="5" marL="0" algn="r">
              <a:spcBef>
                <a:spcPts val="0"/>
              </a:spcBef>
              <a:buNone/>
              <a:defRPr b="0" sz="800">
                <a:solidFill>
                  <a:srgbClr val="55565A"/>
                </a:solidFill>
                <a:latin typeface="Arial"/>
                <a:ea typeface="Arial"/>
                <a:cs typeface="Arial"/>
                <a:sym typeface="Arial"/>
              </a:defRPr>
            </a:lvl6pPr>
            <a:lvl7pPr indent="0" lvl="6" marL="0" algn="r">
              <a:spcBef>
                <a:spcPts val="0"/>
              </a:spcBef>
              <a:buNone/>
              <a:defRPr b="0" sz="800">
                <a:solidFill>
                  <a:srgbClr val="55565A"/>
                </a:solidFill>
                <a:latin typeface="Arial"/>
                <a:ea typeface="Arial"/>
                <a:cs typeface="Arial"/>
                <a:sym typeface="Arial"/>
              </a:defRPr>
            </a:lvl7pPr>
            <a:lvl8pPr indent="0" lvl="7" marL="0" algn="r">
              <a:spcBef>
                <a:spcPts val="0"/>
              </a:spcBef>
              <a:buNone/>
              <a:defRPr b="0" sz="800">
                <a:solidFill>
                  <a:srgbClr val="55565A"/>
                </a:solidFill>
                <a:latin typeface="Arial"/>
                <a:ea typeface="Arial"/>
                <a:cs typeface="Arial"/>
                <a:sym typeface="Arial"/>
              </a:defRPr>
            </a:lvl8pPr>
            <a:lvl9pPr indent="0" lvl="8" marL="0" algn="r">
              <a:spcBef>
                <a:spcPts val="0"/>
              </a:spcBef>
              <a:buNone/>
              <a:defRPr b="0" sz="800">
                <a:solidFill>
                  <a:srgbClr val="5556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1" name="Google Shape;321;p70"/>
          <p:cNvSpPr txBox="1"/>
          <p:nvPr>
            <p:ph idx="1" type="body"/>
          </p:nvPr>
        </p:nvSpPr>
        <p:spPr>
          <a:xfrm>
            <a:off x="463167" y="914400"/>
            <a:ext cx="8404709" cy="403225"/>
          </a:xfrm>
          <a:prstGeom prst="rect">
            <a:avLst/>
          </a:prstGeom>
          <a:noFill/>
          <a:ln>
            <a:noFill/>
          </a:ln>
        </p:spPr>
        <p:txBody>
          <a:bodyPr anchorCtr="0" anchor="b" bIns="0" lIns="0" spcFirstLastPara="1" rIns="0" wrap="square" tIns="0">
            <a:noAutofit/>
          </a:bodyPr>
          <a:lstStyle>
            <a:lvl1pPr indent="-228600" lvl="0" marL="457200" algn="l">
              <a:lnSpc>
                <a:spcPct val="95000"/>
              </a:lnSpc>
              <a:spcBef>
                <a:spcPts val="2400"/>
              </a:spcBef>
              <a:spcAft>
                <a:spcPts val="0"/>
              </a:spcAft>
              <a:buClr>
                <a:schemeClr val="accent4"/>
              </a:buClr>
              <a:buSzPts val="2400"/>
              <a:buNone/>
              <a:defRPr>
                <a:solidFill>
                  <a:schemeClr val="accent4"/>
                </a:solidFill>
              </a:defRPr>
            </a:lvl1pPr>
            <a:lvl2pPr indent="-342900" lvl="1" marL="914400" algn="l">
              <a:lnSpc>
                <a:spcPct val="95000"/>
              </a:lnSpc>
              <a:spcBef>
                <a:spcPts val="600"/>
              </a:spcBef>
              <a:spcAft>
                <a:spcPts val="0"/>
              </a:spcAft>
              <a:buSzPts val="1800"/>
              <a:buChar char="•"/>
              <a:defRPr/>
            </a:lvl2pPr>
            <a:lvl3pPr indent="-342900" lvl="2" marL="1371600" algn="l">
              <a:lnSpc>
                <a:spcPct val="95000"/>
              </a:lnSpc>
              <a:spcBef>
                <a:spcPts val="600"/>
              </a:spcBef>
              <a:spcAft>
                <a:spcPts val="0"/>
              </a:spcAft>
              <a:buClr>
                <a:schemeClr val="dk1"/>
              </a:buClr>
              <a:buSzPts val="1800"/>
              <a:buChar char="–"/>
              <a:defRPr/>
            </a:lvl3pPr>
            <a:lvl4pPr indent="-342900" lvl="3" marL="1828800" algn="l">
              <a:lnSpc>
                <a:spcPct val="95000"/>
              </a:lnSpc>
              <a:spcBef>
                <a:spcPts val="600"/>
              </a:spcBef>
              <a:spcAft>
                <a:spcPts val="0"/>
              </a:spcAft>
              <a:buClr>
                <a:schemeClr val="dk1"/>
              </a:buClr>
              <a:buSzPts val="1800"/>
              <a:buChar char="•"/>
              <a:defRPr/>
            </a:lvl4pPr>
            <a:lvl5pPr indent="-342900" lvl="4" marL="2286000" algn="l">
              <a:lnSpc>
                <a:spcPct val="95000"/>
              </a:lnSpc>
              <a:spcBef>
                <a:spcPts val="400"/>
              </a:spcBef>
              <a:spcAft>
                <a:spcPts val="0"/>
              </a:spcAft>
              <a:buClr>
                <a:schemeClr val="dk1"/>
              </a:buClr>
              <a:buSzPts val="1800"/>
              <a:buChar char="–"/>
              <a:defRPr/>
            </a:lvl5pPr>
            <a:lvl6pPr indent="-342900" lvl="5" marL="2743200" algn="l">
              <a:spcBef>
                <a:spcPts val="4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2" name="Google Shape;322;p70"/>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23" name="Google Shape;323;p70"/>
          <p:cNvCxnSpPr/>
          <p:nvPr/>
        </p:nvCxnSpPr>
        <p:spPr>
          <a:xfrm>
            <a:off x="457200" y="1423377"/>
            <a:ext cx="8401050" cy="0"/>
          </a:xfrm>
          <a:prstGeom prst="straightConnector1">
            <a:avLst/>
          </a:prstGeom>
          <a:noFill/>
          <a:ln cap="flat" cmpd="sng" w="12700">
            <a:solidFill>
              <a:schemeClr val="accent5"/>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324" name="Shape 324"/>
        <p:cNvGrpSpPr/>
        <p:nvPr/>
      </p:nvGrpSpPr>
      <p:grpSpPr>
        <a:xfrm>
          <a:off x="0" y="0"/>
          <a:ext cx="0" cy="0"/>
          <a:chOff x="0" y="0"/>
          <a:chExt cx="0" cy="0"/>
        </a:xfrm>
      </p:grpSpPr>
      <p:sp>
        <p:nvSpPr>
          <p:cNvPr id="325" name="Google Shape;325;p71"/>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 name="Google Shape;326;p71"/>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lvl1pPr indent="0" lvl="0" marL="0" algn="r">
              <a:spcBef>
                <a:spcPts val="0"/>
              </a:spcBef>
              <a:buNone/>
              <a:defRPr>
                <a:solidFill>
                  <a:srgbClr val="55565A"/>
                </a:solidFill>
              </a:defRPr>
            </a:lvl1pPr>
            <a:lvl2pPr indent="0" lvl="1" marL="0" algn="r">
              <a:spcBef>
                <a:spcPts val="0"/>
              </a:spcBef>
              <a:buNone/>
              <a:defRPr>
                <a:solidFill>
                  <a:srgbClr val="55565A"/>
                </a:solidFill>
              </a:defRPr>
            </a:lvl2pPr>
            <a:lvl3pPr indent="0" lvl="2" marL="0" algn="r">
              <a:spcBef>
                <a:spcPts val="0"/>
              </a:spcBef>
              <a:buNone/>
              <a:defRPr>
                <a:solidFill>
                  <a:srgbClr val="55565A"/>
                </a:solidFill>
              </a:defRPr>
            </a:lvl3pPr>
            <a:lvl4pPr indent="0" lvl="3" marL="0" algn="r">
              <a:spcBef>
                <a:spcPts val="0"/>
              </a:spcBef>
              <a:buNone/>
              <a:defRPr>
                <a:solidFill>
                  <a:srgbClr val="55565A"/>
                </a:solidFill>
              </a:defRPr>
            </a:lvl4pPr>
            <a:lvl5pPr indent="0" lvl="4" marL="0" algn="r">
              <a:spcBef>
                <a:spcPts val="0"/>
              </a:spcBef>
              <a:buNone/>
              <a:defRPr>
                <a:solidFill>
                  <a:srgbClr val="55565A"/>
                </a:solidFill>
              </a:defRPr>
            </a:lvl5pPr>
            <a:lvl6pPr indent="0" lvl="5" marL="0" algn="r">
              <a:spcBef>
                <a:spcPts val="0"/>
              </a:spcBef>
              <a:buNone/>
              <a:defRPr>
                <a:solidFill>
                  <a:srgbClr val="55565A"/>
                </a:solidFill>
              </a:defRPr>
            </a:lvl6pPr>
            <a:lvl7pPr indent="0" lvl="6" marL="0" algn="r">
              <a:spcBef>
                <a:spcPts val="0"/>
              </a:spcBef>
              <a:buNone/>
              <a:defRPr>
                <a:solidFill>
                  <a:srgbClr val="55565A"/>
                </a:solidFill>
              </a:defRPr>
            </a:lvl7pPr>
            <a:lvl8pPr indent="0" lvl="7" marL="0" algn="r">
              <a:spcBef>
                <a:spcPts val="0"/>
              </a:spcBef>
              <a:buNone/>
              <a:defRPr>
                <a:solidFill>
                  <a:srgbClr val="55565A"/>
                </a:solidFill>
              </a:defRPr>
            </a:lvl8pPr>
            <a:lvl9pPr indent="0" lvl="8" marL="0" algn="r">
              <a:spcBef>
                <a:spcPts val="0"/>
              </a:spcBef>
              <a:buNone/>
              <a:defRPr>
                <a:solidFill>
                  <a:srgbClr val="55565A"/>
                </a:solidFill>
              </a:defRPr>
            </a:lvl9pPr>
          </a:lstStyle>
          <a:p>
            <a:pPr indent="0" lvl="0" marL="0" rtl="0" algn="r">
              <a:spcBef>
                <a:spcPts val="0"/>
              </a:spcBef>
              <a:spcAft>
                <a:spcPts val="0"/>
              </a:spcAft>
              <a:buNone/>
            </a:pPr>
            <a:fld id="{00000000-1234-1234-1234-123412341234}" type="slidenum">
              <a:rPr lang="en-US"/>
              <a:t>‹#›</a:t>
            </a:fld>
            <a:endParaRPr/>
          </a:p>
        </p:txBody>
      </p:sp>
      <p:sp>
        <p:nvSpPr>
          <p:cNvPr id="327" name="Google Shape;327;p71"/>
          <p:cNvSpPr txBox="1"/>
          <p:nvPr>
            <p:ph idx="1" type="body"/>
          </p:nvPr>
        </p:nvSpPr>
        <p:spPr>
          <a:xfrm>
            <a:off x="457200" y="1354138"/>
            <a:ext cx="8401050" cy="479266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2400"/>
              </a:spcBef>
              <a:spcAft>
                <a:spcPts val="0"/>
              </a:spcAft>
              <a:buClr>
                <a:schemeClr val="accent1"/>
              </a:buClr>
              <a:buSzPts val="1800"/>
              <a:buNone/>
              <a:defRPr/>
            </a:lvl1pPr>
            <a:lvl2pPr indent="-355600" lvl="1" marL="914400" algn="l">
              <a:lnSpc>
                <a:spcPct val="95000"/>
              </a:lnSpc>
              <a:spcBef>
                <a:spcPts val="600"/>
              </a:spcBef>
              <a:spcAft>
                <a:spcPts val="0"/>
              </a:spcAft>
              <a:buSzPts val="2000"/>
              <a:buChar char="•"/>
              <a:defRPr/>
            </a:lvl2pPr>
            <a:lvl3pPr indent="-342900" lvl="2" marL="1371600" algn="l">
              <a:lnSpc>
                <a:spcPct val="95000"/>
              </a:lnSpc>
              <a:spcBef>
                <a:spcPts val="600"/>
              </a:spcBef>
              <a:spcAft>
                <a:spcPts val="0"/>
              </a:spcAft>
              <a:buClr>
                <a:schemeClr val="dk1"/>
              </a:buClr>
              <a:buSzPts val="1800"/>
              <a:buChar char="–"/>
              <a:defRPr/>
            </a:lvl3pPr>
            <a:lvl4pPr indent="-330200" lvl="3" marL="1828800" algn="l">
              <a:lnSpc>
                <a:spcPct val="95000"/>
              </a:lnSpc>
              <a:spcBef>
                <a:spcPts val="600"/>
              </a:spcBef>
              <a:spcAft>
                <a:spcPts val="0"/>
              </a:spcAft>
              <a:buClr>
                <a:schemeClr val="dk1"/>
              </a:buClr>
              <a:buSzPts val="1600"/>
              <a:buChar char="•"/>
              <a:defRPr/>
            </a:lvl4pPr>
            <a:lvl5pPr indent="-317500" lvl="4" marL="2286000" algn="l">
              <a:lnSpc>
                <a:spcPct val="95000"/>
              </a:lnSpc>
              <a:spcBef>
                <a:spcPts val="400"/>
              </a:spcBef>
              <a:spcAft>
                <a:spcPts val="0"/>
              </a:spcAft>
              <a:buClr>
                <a:schemeClr val="dk1"/>
              </a:buClr>
              <a:buSzPts val="1400"/>
              <a:buChar char="–"/>
              <a:defRPr/>
            </a:lvl5pPr>
            <a:lvl6pPr indent="-342900" lvl="5" marL="2743200" algn="l">
              <a:spcBef>
                <a:spcPts val="4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328" name="Google Shape;328;p71"/>
          <p:cNvCxnSpPr/>
          <p:nvPr/>
        </p:nvCxnSpPr>
        <p:spPr>
          <a:xfrm>
            <a:off x="457200" y="1066800"/>
            <a:ext cx="8401050" cy="0"/>
          </a:xfrm>
          <a:prstGeom prst="straightConnector1">
            <a:avLst/>
          </a:prstGeom>
          <a:noFill/>
          <a:ln cap="flat" cmpd="sng" w="12700">
            <a:solidFill>
              <a:schemeClr val="accent5"/>
            </a:solidFill>
            <a:prstDash val="solid"/>
            <a:round/>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ferred text layout">
  <p:cSld name="Preferred text layout">
    <p:spTree>
      <p:nvGrpSpPr>
        <p:cNvPr id="329" name="Shape 329"/>
        <p:cNvGrpSpPr/>
        <p:nvPr/>
      </p:nvGrpSpPr>
      <p:grpSpPr>
        <a:xfrm>
          <a:off x="0" y="0"/>
          <a:ext cx="0" cy="0"/>
          <a:chOff x="0" y="0"/>
          <a:chExt cx="0" cy="0"/>
        </a:xfrm>
      </p:grpSpPr>
      <p:sp>
        <p:nvSpPr>
          <p:cNvPr id="330" name="Google Shape;330;p72"/>
          <p:cNvSpPr txBox="1"/>
          <p:nvPr>
            <p:ph idx="1" type="body"/>
          </p:nvPr>
        </p:nvSpPr>
        <p:spPr>
          <a:xfrm>
            <a:off x="457200" y="1354138"/>
            <a:ext cx="8401050" cy="4792662"/>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2400"/>
              </a:spcBef>
              <a:spcAft>
                <a:spcPts val="0"/>
              </a:spcAft>
              <a:buClr>
                <a:schemeClr val="accent1"/>
              </a:buClr>
              <a:buSzPts val="1800"/>
              <a:buNone/>
              <a:defRPr/>
            </a:lvl1pPr>
            <a:lvl2pPr indent="-228600" lvl="1" marL="914400" algn="l">
              <a:lnSpc>
                <a:spcPct val="95000"/>
              </a:lnSpc>
              <a:spcBef>
                <a:spcPts val="600"/>
              </a:spcBef>
              <a:spcAft>
                <a:spcPts val="0"/>
              </a:spcAft>
              <a:buSzPts val="2000"/>
              <a:buNone/>
              <a:defRPr>
                <a:solidFill>
                  <a:schemeClr val="dk1"/>
                </a:solidFill>
              </a:defRPr>
            </a:lvl2pPr>
            <a:lvl3pPr indent="-228600" lvl="2" marL="1371600" marR="0" algn="l">
              <a:lnSpc>
                <a:spcPct val="95000"/>
              </a:lnSpc>
              <a:spcBef>
                <a:spcPts val="600"/>
              </a:spcBef>
              <a:spcAft>
                <a:spcPts val="0"/>
              </a:spcAft>
              <a:buClr>
                <a:schemeClr val="dk1"/>
              </a:buClr>
              <a:buSzPts val="1620"/>
              <a:buFont typeface="Arial"/>
              <a:buNone/>
              <a:defRPr sz="1800">
                <a:solidFill>
                  <a:schemeClr val="dk1"/>
                </a:solidFill>
                <a:latin typeface="Arial"/>
                <a:ea typeface="Arial"/>
                <a:cs typeface="Arial"/>
                <a:sym typeface="Arial"/>
              </a:defRPr>
            </a:lvl3pPr>
            <a:lvl4pPr indent="-330200" lvl="3" marL="1828800" algn="l">
              <a:lnSpc>
                <a:spcPct val="95000"/>
              </a:lnSpc>
              <a:spcBef>
                <a:spcPts val="400"/>
              </a:spcBef>
              <a:spcAft>
                <a:spcPts val="0"/>
              </a:spcAft>
              <a:buClr>
                <a:schemeClr val="accent1"/>
              </a:buClr>
              <a:buSzPts val="1600"/>
              <a:buChar char="•"/>
              <a:defRPr>
                <a:solidFill>
                  <a:schemeClr val="dk1"/>
                </a:solidFill>
              </a:defRPr>
            </a:lvl4pPr>
            <a:lvl5pPr indent="-317500" lvl="4" marL="2286000" algn="l">
              <a:lnSpc>
                <a:spcPct val="95000"/>
              </a:lnSpc>
              <a:spcBef>
                <a:spcPts val="400"/>
              </a:spcBef>
              <a:spcAft>
                <a:spcPts val="0"/>
              </a:spcAft>
              <a:buClr>
                <a:schemeClr val="dk1"/>
              </a:buClr>
              <a:buSzPts val="1400"/>
              <a:buFont typeface="Arial"/>
              <a:buChar char="–"/>
              <a:defRPr>
                <a:solidFill>
                  <a:schemeClr val="dk1"/>
                </a:solidFill>
              </a:defRPr>
            </a:lvl5pPr>
            <a:lvl6pPr indent="-342900" lvl="5" marL="2743200" algn="l">
              <a:spcBef>
                <a:spcPts val="4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1" name="Google Shape;331;p72"/>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32" name="Google Shape;332;p72"/>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33" name="Google Shape;333;p72"/>
          <p:cNvCxnSpPr/>
          <p:nvPr/>
        </p:nvCxnSpPr>
        <p:spPr>
          <a:xfrm>
            <a:off x="457200" y="1066800"/>
            <a:ext cx="8401050" cy="0"/>
          </a:xfrm>
          <a:prstGeom prst="straightConnector1">
            <a:avLst/>
          </a:prstGeom>
          <a:noFill/>
          <a:ln cap="flat" cmpd="sng" w="12700">
            <a:solidFill>
              <a:schemeClr val="accent5"/>
            </a:solidFill>
            <a:prstDash val="solid"/>
            <a:round/>
            <a:headEnd len="sm" w="sm" type="none"/>
            <a:tailEnd len="sm" w="sm" type="none"/>
          </a:ln>
        </p:spPr>
      </p:cxn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dk2"/>
        </a:solidFill>
      </p:bgPr>
    </p:bg>
    <p:spTree>
      <p:nvGrpSpPr>
        <p:cNvPr id="343" name="Shape 343"/>
        <p:cNvGrpSpPr/>
        <p:nvPr/>
      </p:nvGrpSpPr>
      <p:grpSpPr>
        <a:xfrm>
          <a:off x="0" y="0"/>
          <a:ext cx="0" cy="0"/>
          <a:chOff x="0" y="0"/>
          <a:chExt cx="0" cy="0"/>
        </a:xfrm>
      </p:grpSpPr>
      <p:sp>
        <p:nvSpPr>
          <p:cNvPr id="344" name="Google Shape;344;p74"/>
          <p:cNvSpPr txBox="1"/>
          <p:nvPr>
            <p:ph idx="1" type="subTitle"/>
          </p:nvPr>
        </p:nvSpPr>
        <p:spPr>
          <a:xfrm>
            <a:off x="485776" y="2476642"/>
            <a:ext cx="2137322" cy="558800"/>
          </a:xfrm>
          <a:prstGeom prst="rect">
            <a:avLst/>
          </a:prstGeom>
          <a:noFill/>
          <a:ln>
            <a:noFill/>
          </a:ln>
        </p:spPr>
        <p:txBody>
          <a:bodyPr anchorCtr="0" anchor="ctr" bIns="45700" lIns="0" spcFirstLastPara="1" rIns="0" wrap="square" tIns="45700">
            <a:noAutofit/>
          </a:bodyPr>
          <a:lstStyle>
            <a:lvl1pPr lvl="0" algn="l">
              <a:lnSpc>
                <a:spcPct val="100000"/>
              </a:lnSpc>
              <a:spcBef>
                <a:spcPts val="900"/>
              </a:spcBef>
              <a:spcAft>
                <a:spcPts val="0"/>
              </a:spcAft>
              <a:buClr>
                <a:schemeClr val="accent1"/>
              </a:buClr>
              <a:buSzPts val="1350"/>
              <a:buNone/>
              <a:defRPr b="1" sz="1350" cap="none">
                <a:solidFill>
                  <a:schemeClr val="accent1"/>
                </a:solidFill>
              </a:defRPr>
            </a:lvl1pPr>
            <a:lvl2pPr lvl="1" algn="ctr">
              <a:lnSpc>
                <a:spcPct val="100000"/>
              </a:lnSpc>
              <a:spcBef>
                <a:spcPts val="900"/>
              </a:spcBef>
              <a:spcAft>
                <a:spcPts val="0"/>
              </a:spcAft>
              <a:buClr>
                <a:schemeClr val="dk1"/>
              </a:buClr>
              <a:buSzPts val="1500"/>
              <a:buNone/>
              <a:defRPr sz="1500"/>
            </a:lvl2pPr>
            <a:lvl3pPr lvl="2" algn="ctr">
              <a:lnSpc>
                <a:spcPct val="100000"/>
              </a:lnSpc>
              <a:spcBef>
                <a:spcPts val="900"/>
              </a:spcBef>
              <a:spcAft>
                <a:spcPts val="0"/>
              </a:spcAft>
              <a:buClr>
                <a:schemeClr val="dk1"/>
              </a:buClr>
              <a:buSzPts val="1350"/>
              <a:buNone/>
              <a:defRPr sz="1350"/>
            </a:lvl3pPr>
            <a:lvl4pPr lvl="3" algn="ctr">
              <a:lnSpc>
                <a:spcPct val="100000"/>
              </a:lnSpc>
              <a:spcBef>
                <a:spcPts val="600"/>
              </a:spcBef>
              <a:spcAft>
                <a:spcPts val="0"/>
              </a:spcAft>
              <a:buClr>
                <a:schemeClr val="dk1"/>
              </a:buClr>
              <a:buSzPts val="108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345" name="Google Shape;345;p74"/>
          <p:cNvSpPr txBox="1"/>
          <p:nvPr>
            <p:ph type="title"/>
          </p:nvPr>
        </p:nvSpPr>
        <p:spPr>
          <a:xfrm>
            <a:off x="485776" y="3186259"/>
            <a:ext cx="6509384" cy="91110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550"/>
              <a:buFont typeface="Arial"/>
              <a:buNone/>
              <a:defRPr b="0" sz="255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6" name="Google Shape;346;p74"/>
          <p:cNvSpPr txBox="1"/>
          <p:nvPr>
            <p:ph idx="11" type="ftr"/>
          </p:nvPr>
        </p:nvSpPr>
        <p:spPr>
          <a:xfrm>
            <a:off x="485776" y="6448637"/>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74"/>
          <p:cNvSpPr txBox="1"/>
          <p:nvPr>
            <p:ph idx="2" type="body"/>
          </p:nvPr>
        </p:nvSpPr>
        <p:spPr>
          <a:xfrm>
            <a:off x="485776" y="4097370"/>
            <a:ext cx="6509147" cy="1249363"/>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lt1"/>
              </a:buClr>
              <a:buSzPts val="1500"/>
              <a:buNone/>
              <a:defRPr b="0" sz="1500" cap="none">
                <a:solidFill>
                  <a:schemeClr val="lt1"/>
                </a:solidFil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348" name="Google Shape;348;p74"/>
          <p:cNvCxnSpPr/>
          <p:nvPr/>
        </p:nvCxnSpPr>
        <p:spPr>
          <a:xfrm rot="10800000">
            <a:off x="2623459" y="2751379"/>
            <a:ext cx="6520544" cy="0"/>
          </a:xfrm>
          <a:prstGeom prst="straightConnector1">
            <a:avLst/>
          </a:prstGeom>
          <a:noFill/>
          <a:ln cap="flat" cmpd="sng" w="12700">
            <a:solidFill>
              <a:schemeClr val="accent1"/>
            </a:solidFill>
            <a:prstDash val="solid"/>
            <a:miter lim="800000"/>
            <a:headEnd len="sm" w="sm" type="none"/>
            <a:tailEnd len="sm" w="sm" type="none"/>
          </a:ln>
        </p:spPr>
      </p:cxnSp>
      <p:cxnSp>
        <p:nvCxnSpPr>
          <p:cNvPr id="349" name="Google Shape;349;p74"/>
          <p:cNvCxnSpPr/>
          <p:nvPr/>
        </p:nvCxnSpPr>
        <p:spPr>
          <a:xfrm rot="10800000">
            <a:off x="2623459" y="2751379"/>
            <a:ext cx="6520544" cy="0"/>
          </a:xfrm>
          <a:prstGeom prst="straightConnector1">
            <a:avLst/>
          </a:prstGeom>
          <a:noFill/>
          <a:ln cap="flat" cmpd="sng" w="12700">
            <a:solidFill>
              <a:schemeClr val="accent1"/>
            </a:solidFill>
            <a:prstDash val="solid"/>
            <a:miter lim="800000"/>
            <a:headEnd len="sm" w="sm" type="none"/>
            <a:tailEnd len="sm" w="sm" type="none"/>
          </a:ln>
        </p:spPr>
      </p:cxnSp>
      <p:pic>
        <p:nvPicPr>
          <p:cNvPr id="350" name="Google Shape;350;p74"/>
          <p:cNvPicPr preferRelativeResize="0"/>
          <p:nvPr/>
        </p:nvPicPr>
        <p:blipFill rotWithShape="1">
          <a:blip r:embed="rId2">
            <a:alphaModFix/>
          </a:blip>
          <a:srcRect b="0" l="0" r="0" t="0"/>
          <a:stretch/>
        </p:blipFill>
        <p:spPr>
          <a:xfrm>
            <a:off x="485775" y="563465"/>
            <a:ext cx="2847975" cy="711200"/>
          </a:xfrm>
          <a:prstGeom prst="rect">
            <a:avLst/>
          </a:prstGeom>
          <a:noFill/>
          <a:ln>
            <a:noFill/>
          </a:ln>
        </p:spPr>
      </p:pic>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351" name="Shape 351"/>
        <p:cNvGrpSpPr/>
        <p:nvPr/>
      </p:nvGrpSpPr>
      <p:grpSpPr>
        <a:xfrm>
          <a:off x="0" y="0"/>
          <a:ext cx="0" cy="0"/>
          <a:chOff x="0" y="0"/>
          <a:chExt cx="0" cy="0"/>
        </a:xfrm>
      </p:grpSpPr>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S_31">
  <p:cSld name="P_S_31">
    <p:spTree>
      <p:nvGrpSpPr>
        <p:cNvPr id="352" name="Shape 352"/>
        <p:cNvGrpSpPr/>
        <p:nvPr/>
      </p:nvGrpSpPr>
      <p:grpSpPr>
        <a:xfrm>
          <a:off x="0" y="0"/>
          <a:ext cx="0" cy="0"/>
          <a:chOff x="0" y="0"/>
          <a:chExt cx="0" cy="0"/>
        </a:xfrm>
      </p:grpSpPr>
      <p:sp>
        <p:nvSpPr>
          <p:cNvPr id="353" name="Google Shape;353;p76"/>
          <p:cNvSpPr txBox="1"/>
          <p:nvPr>
            <p:ph idx="1" type="body"/>
          </p:nvPr>
        </p:nvSpPr>
        <p:spPr>
          <a:xfrm>
            <a:off x="381001" y="1178428"/>
            <a:ext cx="8368363" cy="231007"/>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900"/>
              </a:spcBef>
              <a:spcAft>
                <a:spcPts val="0"/>
              </a:spcAft>
              <a:buClr>
                <a:srgbClr val="A5A5A5"/>
              </a:buClr>
              <a:buSzPts val="1200"/>
              <a:buNone/>
              <a:defRPr b="0" sz="1200">
                <a:solidFill>
                  <a:srgbClr val="A5A5A5"/>
                </a:solidFill>
                <a:latin typeface="Arial"/>
                <a:ea typeface="Arial"/>
                <a:cs typeface="Arial"/>
                <a:sym typeface="Arial"/>
              </a:defRPr>
            </a:lvl1pPr>
            <a:lvl2pPr indent="-228600" lvl="1" marL="914400" algn="l">
              <a:lnSpc>
                <a:spcPct val="100000"/>
              </a:lnSpc>
              <a:spcBef>
                <a:spcPts val="900"/>
              </a:spcBef>
              <a:spcAft>
                <a:spcPts val="0"/>
              </a:spcAft>
              <a:buClr>
                <a:schemeClr val="dk1"/>
              </a:buClr>
              <a:buSzPts val="1200"/>
              <a:buNone/>
              <a:defRPr sz="1200"/>
            </a:lvl2pPr>
            <a:lvl3pPr indent="-228600" lvl="2" marL="1371600" algn="l">
              <a:lnSpc>
                <a:spcPct val="100000"/>
              </a:lnSpc>
              <a:spcBef>
                <a:spcPts val="900"/>
              </a:spcBef>
              <a:spcAft>
                <a:spcPts val="0"/>
              </a:spcAft>
              <a:buClr>
                <a:schemeClr val="dk1"/>
              </a:buClr>
              <a:buSzPts val="1000"/>
              <a:buNone/>
              <a:defRPr sz="1000"/>
            </a:lvl3pPr>
            <a:lvl4pPr indent="-228600" lvl="3" marL="1828800" algn="l">
              <a:lnSpc>
                <a:spcPct val="100000"/>
              </a:lnSpc>
              <a:spcBef>
                <a:spcPts val="600"/>
              </a:spcBef>
              <a:spcAft>
                <a:spcPts val="0"/>
              </a:spcAft>
              <a:buClr>
                <a:schemeClr val="dk1"/>
              </a:buClr>
              <a:buSzPts val="810"/>
              <a:buNone/>
              <a:defRPr sz="900"/>
            </a:lvl4pPr>
            <a:lvl5pPr indent="-228600" lvl="4" marL="2286000" algn="l">
              <a:lnSpc>
                <a:spcPct val="90000"/>
              </a:lnSpc>
              <a:spcBef>
                <a:spcPts val="375"/>
              </a:spcBef>
              <a:spcAft>
                <a:spcPts val="0"/>
              </a:spcAft>
              <a:buClr>
                <a:schemeClr val="dk1"/>
              </a:buClr>
              <a:buSzPts val="900"/>
              <a:buNone/>
              <a:defRPr sz="900"/>
            </a:lvl5pPr>
            <a:lvl6pPr indent="-228600" lvl="5" marL="2743200" algn="l">
              <a:lnSpc>
                <a:spcPct val="90000"/>
              </a:lnSpc>
              <a:spcBef>
                <a:spcPts val="375"/>
              </a:spcBef>
              <a:spcAft>
                <a:spcPts val="0"/>
              </a:spcAft>
              <a:buClr>
                <a:schemeClr val="dk1"/>
              </a:buClr>
              <a:buSzPts val="900"/>
              <a:buNone/>
              <a:defRPr sz="900"/>
            </a:lvl6pPr>
            <a:lvl7pPr indent="-228600" lvl="6" marL="3200400" algn="l">
              <a:lnSpc>
                <a:spcPct val="90000"/>
              </a:lnSpc>
              <a:spcBef>
                <a:spcPts val="375"/>
              </a:spcBef>
              <a:spcAft>
                <a:spcPts val="0"/>
              </a:spcAft>
              <a:buClr>
                <a:schemeClr val="dk1"/>
              </a:buClr>
              <a:buSzPts val="900"/>
              <a:buNone/>
              <a:defRPr sz="900"/>
            </a:lvl7pPr>
            <a:lvl8pPr indent="-228600" lvl="7" marL="3657600" algn="l">
              <a:lnSpc>
                <a:spcPct val="90000"/>
              </a:lnSpc>
              <a:spcBef>
                <a:spcPts val="375"/>
              </a:spcBef>
              <a:spcAft>
                <a:spcPts val="0"/>
              </a:spcAft>
              <a:buClr>
                <a:schemeClr val="dk1"/>
              </a:buClr>
              <a:buSzPts val="900"/>
              <a:buNone/>
              <a:defRPr sz="900"/>
            </a:lvl8pPr>
            <a:lvl9pPr indent="-228600" lvl="8" marL="4114800" algn="l">
              <a:lnSpc>
                <a:spcPct val="90000"/>
              </a:lnSpc>
              <a:spcBef>
                <a:spcPts val="375"/>
              </a:spcBef>
              <a:spcAft>
                <a:spcPts val="0"/>
              </a:spcAft>
              <a:buClr>
                <a:schemeClr val="dk1"/>
              </a:buClr>
              <a:buSzPts val="900"/>
              <a:buNone/>
              <a:defRPr sz="900"/>
            </a:lvl9pPr>
          </a:lstStyle>
          <a:p/>
        </p:txBody>
      </p:sp>
      <p:sp>
        <p:nvSpPr>
          <p:cNvPr id="354" name="Google Shape;354;p76"/>
          <p:cNvSpPr txBox="1"/>
          <p:nvPr>
            <p:ph type="title"/>
          </p:nvPr>
        </p:nvSpPr>
        <p:spPr>
          <a:xfrm>
            <a:off x="381001" y="455086"/>
            <a:ext cx="8368363" cy="660511"/>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rgbClr val="7F7F7F"/>
              </a:buClr>
              <a:buSzPts val="2400"/>
              <a:buFont typeface="Arial"/>
              <a:buNone/>
              <a:defRPr sz="24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55" name="Shape 355"/>
        <p:cNvGrpSpPr/>
        <p:nvPr/>
      </p:nvGrpSpPr>
      <p:grpSpPr>
        <a:xfrm>
          <a:off x="0" y="0"/>
          <a:ext cx="0" cy="0"/>
          <a:chOff x="0" y="0"/>
          <a:chExt cx="0" cy="0"/>
        </a:xfrm>
      </p:grpSpPr>
      <p:sp>
        <p:nvSpPr>
          <p:cNvPr id="356" name="Google Shape;356;p77"/>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77"/>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58" name="Google Shape;358;p77"/>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50" name="Shape 50"/>
        <p:cNvGrpSpPr/>
        <p:nvPr/>
      </p:nvGrpSpPr>
      <p:grpSpPr>
        <a:xfrm>
          <a:off x="0" y="0"/>
          <a:ext cx="0" cy="0"/>
          <a:chOff x="0" y="0"/>
          <a:chExt cx="0" cy="0"/>
        </a:xfrm>
      </p:grpSpPr>
      <p:pic>
        <p:nvPicPr>
          <p:cNvPr id="51" name="Google Shape;51;p57"/>
          <p:cNvPicPr preferRelativeResize="0"/>
          <p:nvPr/>
        </p:nvPicPr>
        <p:blipFill rotWithShape="1">
          <a:blip r:embed="rId2">
            <a:alphaModFix/>
          </a:blip>
          <a:srcRect b="0" l="0" r="0" t="0"/>
          <a:stretch/>
        </p:blipFill>
        <p:spPr>
          <a:xfrm>
            <a:off x="6556520" y="5487524"/>
            <a:ext cx="1809092" cy="946985"/>
          </a:xfrm>
          <a:prstGeom prst="rect">
            <a:avLst/>
          </a:prstGeom>
          <a:noFill/>
          <a:ln>
            <a:noFill/>
          </a:ln>
        </p:spPr>
      </p:pic>
      <p:pic>
        <p:nvPicPr>
          <p:cNvPr id="52" name="Google Shape;52;p57"/>
          <p:cNvPicPr preferRelativeResize="0"/>
          <p:nvPr/>
        </p:nvPicPr>
        <p:blipFill rotWithShape="1">
          <a:blip r:embed="rId3">
            <a:alphaModFix/>
          </a:blip>
          <a:srcRect b="11536" l="0" r="0" t="5195"/>
          <a:stretch/>
        </p:blipFill>
        <p:spPr>
          <a:xfrm>
            <a:off x="0" y="-3"/>
            <a:ext cx="9144000" cy="5081050"/>
          </a:xfrm>
          <a:prstGeom prst="rect">
            <a:avLst/>
          </a:prstGeom>
          <a:noFill/>
          <a:ln>
            <a:noFill/>
          </a:ln>
        </p:spPr>
      </p:pic>
      <p:pic>
        <p:nvPicPr>
          <p:cNvPr id="53" name="Google Shape;53;p57"/>
          <p:cNvPicPr preferRelativeResize="0"/>
          <p:nvPr/>
        </p:nvPicPr>
        <p:blipFill rotWithShape="1">
          <a:blip r:embed="rId4">
            <a:alphaModFix/>
          </a:blip>
          <a:srcRect b="0" l="19149" r="0" t="32881"/>
          <a:stretch/>
        </p:blipFill>
        <p:spPr>
          <a:xfrm>
            <a:off x="0" y="0"/>
            <a:ext cx="4618176" cy="375865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showMasterSp="0">
  <p:cSld name="Title Slide with Image">
    <p:bg>
      <p:bgPr>
        <a:solidFill>
          <a:schemeClr val="dk2"/>
        </a:solidFill>
      </p:bgPr>
    </p:bg>
    <p:spTree>
      <p:nvGrpSpPr>
        <p:cNvPr id="359" name="Shape 359"/>
        <p:cNvGrpSpPr/>
        <p:nvPr/>
      </p:nvGrpSpPr>
      <p:grpSpPr>
        <a:xfrm>
          <a:off x="0" y="0"/>
          <a:ext cx="0" cy="0"/>
          <a:chOff x="0" y="0"/>
          <a:chExt cx="0" cy="0"/>
        </a:xfrm>
      </p:grpSpPr>
      <p:pic>
        <p:nvPicPr>
          <p:cNvPr id="360" name="Google Shape;360;p99"/>
          <p:cNvPicPr preferRelativeResize="0"/>
          <p:nvPr/>
        </p:nvPicPr>
        <p:blipFill rotWithShape="1">
          <a:blip r:embed="rId2">
            <a:alphaModFix/>
          </a:blip>
          <a:srcRect b="0" l="0" r="0" t="0"/>
          <a:stretch/>
        </p:blipFill>
        <p:spPr>
          <a:xfrm>
            <a:off x="-2581" y="0"/>
            <a:ext cx="2910720" cy="6866156"/>
          </a:xfrm>
          <a:prstGeom prst="rect">
            <a:avLst/>
          </a:prstGeom>
          <a:noFill/>
          <a:ln>
            <a:noFill/>
          </a:ln>
        </p:spPr>
      </p:pic>
      <p:sp>
        <p:nvSpPr>
          <p:cNvPr id="361" name="Google Shape;361;p99"/>
          <p:cNvSpPr txBox="1"/>
          <p:nvPr>
            <p:ph idx="1" type="subTitle"/>
          </p:nvPr>
        </p:nvSpPr>
        <p:spPr>
          <a:xfrm>
            <a:off x="3427096" y="2498234"/>
            <a:ext cx="2089784" cy="558800"/>
          </a:xfrm>
          <a:prstGeom prst="rect">
            <a:avLst/>
          </a:prstGeom>
          <a:noFill/>
          <a:ln>
            <a:noFill/>
          </a:ln>
        </p:spPr>
        <p:txBody>
          <a:bodyPr anchorCtr="0" anchor="ctr" bIns="45700" lIns="0" spcFirstLastPara="1" rIns="0" wrap="square" tIns="45700">
            <a:noAutofit/>
          </a:bodyPr>
          <a:lstStyle>
            <a:lvl1pPr lvl="0" algn="l">
              <a:lnSpc>
                <a:spcPct val="100000"/>
              </a:lnSpc>
              <a:spcBef>
                <a:spcPts val="900"/>
              </a:spcBef>
              <a:spcAft>
                <a:spcPts val="0"/>
              </a:spcAft>
              <a:buClr>
                <a:schemeClr val="accent1"/>
              </a:buClr>
              <a:buSzPts val="1350"/>
              <a:buNone/>
              <a:defRPr b="1" sz="1350" cap="none">
                <a:solidFill>
                  <a:schemeClr val="accent1"/>
                </a:solidFill>
              </a:defRPr>
            </a:lvl1pPr>
            <a:lvl2pPr lvl="1" algn="ctr">
              <a:lnSpc>
                <a:spcPct val="100000"/>
              </a:lnSpc>
              <a:spcBef>
                <a:spcPts val="900"/>
              </a:spcBef>
              <a:spcAft>
                <a:spcPts val="0"/>
              </a:spcAft>
              <a:buClr>
                <a:schemeClr val="dk1"/>
              </a:buClr>
              <a:buSzPts val="1500"/>
              <a:buNone/>
              <a:defRPr sz="1500"/>
            </a:lvl2pPr>
            <a:lvl3pPr lvl="2" algn="ctr">
              <a:lnSpc>
                <a:spcPct val="100000"/>
              </a:lnSpc>
              <a:spcBef>
                <a:spcPts val="900"/>
              </a:spcBef>
              <a:spcAft>
                <a:spcPts val="0"/>
              </a:spcAft>
              <a:buClr>
                <a:schemeClr val="dk1"/>
              </a:buClr>
              <a:buSzPts val="1350"/>
              <a:buNone/>
              <a:defRPr sz="1350"/>
            </a:lvl3pPr>
            <a:lvl4pPr lvl="3" algn="ctr">
              <a:lnSpc>
                <a:spcPct val="100000"/>
              </a:lnSpc>
              <a:spcBef>
                <a:spcPts val="600"/>
              </a:spcBef>
              <a:spcAft>
                <a:spcPts val="0"/>
              </a:spcAft>
              <a:buClr>
                <a:schemeClr val="dk1"/>
              </a:buClr>
              <a:buSzPts val="108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362" name="Google Shape;362;p99"/>
          <p:cNvSpPr txBox="1"/>
          <p:nvPr>
            <p:ph type="title"/>
          </p:nvPr>
        </p:nvSpPr>
        <p:spPr>
          <a:xfrm>
            <a:off x="3427096" y="3075888"/>
            <a:ext cx="5231129" cy="104666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550"/>
              <a:buFont typeface="Arial"/>
              <a:buNone/>
              <a:defRPr b="0" sz="255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99"/>
          <p:cNvSpPr txBox="1"/>
          <p:nvPr>
            <p:ph idx="11" type="ftr"/>
          </p:nvPr>
        </p:nvSpPr>
        <p:spPr>
          <a:xfrm>
            <a:off x="485776" y="6448637"/>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8A9E9D"/>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99"/>
          <p:cNvSpPr txBox="1"/>
          <p:nvPr>
            <p:ph idx="2" type="body"/>
          </p:nvPr>
        </p:nvSpPr>
        <p:spPr>
          <a:xfrm>
            <a:off x="3427096" y="4332295"/>
            <a:ext cx="5230939" cy="1249363"/>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lt1"/>
              </a:buClr>
              <a:buSzPts val="1500"/>
              <a:buNone/>
              <a:defRPr b="0" sz="1500" cap="none">
                <a:solidFill>
                  <a:schemeClr val="lt1"/>
                </a:solidFil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365" name="Google Shape;365;p99"/>
          <p:cNvCxnSpPr/>
          <p:nvPr/>
        </p:nvCxnSpPr>
        <p:spPr>
          <a:xfrm flipH="1">
            <a:off x="5524500" y="2772972"/>
            <a:ext cx="3627123" cy="4663"/>
          </a:xfrm>
          <a:prstGeom prst="straightConnector1">
            <a:avLst/>
          </a:prstGeom>
          <a:noFill/>
          <a:ln cap="flat" cmpd="sng" w="12700">
            <a:solidFill>
              <a:schemeClr val="accent1"/>
            </a:solidFill>
            <a:prstDash val="solid"/>
            <a:miter lim="800000"/>
            <a:headEnd len="sm" w="sm" type="none"/>
            <a:tailEnd len="sm" w="sm" type="none"/>
          </a:ln>
        </p:spPr>
      </p:cxnSp>
      <p:pic>
        <p:nvPicPr>
          <p:cNvPr id="366" name="Google Shape;366;p99"/>
          <p:cNvPicPr preferRelativeResize="0"/>
          <p:nvPr/>
        </p:nvPicPr>
        <p:blipFill rotWithShape="1">
          <a:blip r:embed="rId2">
            <a:alphaModFix/>
          </a:blip>
          <a:srcRect b="0" l="0" r="0" t="0"/>
          <a:stretch/>
        </p:blipFill>
        <p:spPr>
          <a:xfrm>
            <a:off x="-2581" y="0"/>
            <a:ext cx="2910720" cy="6866156"/>
          </a:xfrm>
          <a:prstGeom prst="rect">
            <a:avLst/>
          </a:prstGeom>
          <a:noFill/>
          <a:ln>
            <a:noFill/>
          </a:ln>
        </p:spPr>
      </p:pic>
      <p:cxnSp>
        <p:nvCxnSpPr>
          <p:cNvPr id="367" name="Google Shape;367;p99"/>
          <p:cNvCxnSpPr/>
          <p:nvPr/>
        </p:nvCxnSpPr>
        <p:spPr>
          <a:xfrm flipH="1">
            <a:off x="5524500" y="2772972"/>
            <a:ext cx="3627123" cy="4663"/>
          </a:xfrm>
          <a:prstGeom prst="straightConnector1">
            <a:avLst/>
          </a:prstGeom>
          <a:noFill/>
          <a:ln cap="flat" cmpd="sng" w="12700">
            <a:solidFill>
              <a:schemeClr val="accent1"/>
            </a:solidFill>
            <a:prstDash val="solid"/>
            <a:miter lim="800000"/>
            <a:headEnd len="sm" w="sm" type="none"/>
            <a:tailEnd len="sm" w="sm" type="none"/>
          </a:ln>
        </p:spPr>
      </p:cxnSp>
      <p:pic>
        <p:nvPicPr>
          <p:cNvPr id="368" name="Google Shape;368;p99"/>
          <p:cNvPicPr preferRelativeResize="0"/>
          <p:nvPr/>
        </p:nvPicPr>
        <p:blipFill rotWithShape="1">
          <a:blip r:embed="rId3">
            <a:alphaModFix/>
          </a:blip>
          <a:srcRect b="0" l="0" r="0" t="0"/>
          <a:stretch/>
        </p:blipFill>
        <p:spPr>
          <a:xfrm>
            <a:off x="3427096" y="864823"/>
            <a:ext cx="2238209" cy="558928"/>
          </a:xfrm>
          <a:prstGeom prst="rect">
            <a:avLst/>
          </a:prstGeom>
          <a:noFill/>
          <a:ln>
            <a:noFill/>
          </a:ln>
        </p:spPr>
      </p:pic>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chemeClr val="dk2"/>
        </a:solidFill>
      </p:bgPr>
    </p:bg>
    <p:spTree>
      <p:nvGrpSpPr>
        <p:cNvPr id="369" name="Shape 369"/>
        <p:cNvGrpSpPr/>
        <p:nvPr/>
      </p:nvGrpSpPr>
      <p:grpSpPr>
        <a:xfrm>
          <a:off x="0" y="0"/>
          <a:ext cx="0" cy="0"/>
          <a:chOff x="0" y="0"/>
          <a:chExt cx="0" cy="0"/>
        </a:xfrm>
      </p:grpSpPr>
      <p:sp>
        <p:nvSpPr>
          <p:cNvPr id="370" name="Google Shape;370;p100"/>
          <p:cNvSpPr txBox="1"/>
          <p:nvPr>
            <p:ph type="title"/>
          </p:nvPr>
        </p:nvSpPr>
        <p:spPr>
          <a:xfrm>
            <a:off x="2066356" y="2514600"/>
            <a:ext cx="5010818" cy="18288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chemeClr val="lt1"/>
              </a:buClr>
              <a:buSzPts val="2550"/>
              <a:buFont typeface="Arial"/>
              <a:buNone/>
              <a:defRPr b="0" sz="25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71" name="Google Shape;371;p100"/>
          <p:cNvCxnSpPr/>
          <p:nvPr/>
        </p:nvCxnSpPr>
        <p:spPr>
          <a:xfrm rot="10800000">
            <a:off x="-38100" y="3433663"/>
            <a:ext cx="2003589" cy="0"/>
          </a:xfrm>
          <a:prstGeom prst="straightConnector1">
            <a:avLst/>
          </a:prstGeom>
          <a:noFill/>
          <a:ln cap="flat" cmpd="sng" w="12700">
            <a:solidFill>
              <a:schemeClr val="accent1"/>
            </a:solidFill>
            <a:prstDash val="solid"/>
            <a:miter lim="800000"/>
            <a:headEnd len="sm" w="sm" type="none"/>
            <a:tailEnd len="sm" w="sm" type="none"/>
          </a:ln>
        </p:spPr>
      </p:cxnSp>
      <p:sp>
        <p:nvSpPr>
          <p:cNvPr id="372" name="Google Shape;372;p100"/>
          <p:cNvSpPr txBox="1"/>
          <p:nvPr>
            <p:ph idx="11" type="ftr"/>
          </p:nvPr>
        </p:nvSpPr>
        <p:spPr>
          <a:xfrm>
            <a:off x="485776" y="6449031"/>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373" name="Google Shape;373;p100"/>
          <p:cNvCxnSpPr/>
          <p:nvPr/>
        </p:nvCxnSpPr>
        <p:spPr>
          <a:xfrm rot="10800000">
            <a:off x="-38100" y="3433663"/>
            <a:ext cx="2003589"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 + Content">
    <p:spTree>
      <p:nvGrpSpPr>
        <p:cNvPr id="374" name="Shape 374"/>
        <p:cNvGrpSpPr/>
        <p:nvPr/>
      </p:nvGrpSpPr>
      <p:grpSpPr>
        <a:xfrm>
          <a:off x="0" y="0"/>
          <a:ext cx="0" cy="0"/>
          <a:chOff x="0" y="0"/>
          <a:chExt cx="0" cy="0"/>
        </a:xfrm>
      </p:grpSpPr>
      <p:sp>
        <p:nvSpPr>
          <p:cNvPr id="375" name="Google Shape;375;p101"/>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101"/>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77" name="Google Shape;377;p101"/>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 name="Google Shape;378;p101"/>
          <p:cNvSpPr txBox="1"/>
          <p:nvPr>
            <p:ph idx="1" type="body"/>
          </p:nvPr>
        </p:nvSpPr>
        <p:spPr>
          <a:xfrm>
            <a:off x="485775" y="1295400"/>
            <a:ext cx="8172450"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379" name="Shape 379"/>
        <p:cNvGrpSpPr/>
        <p:nvPr/>
      </p:nvGrpSpPr>
      <p:grpSpPr>
        <a:xfrm>
          <a:off x="0" y="0"/>
          <a:ext cx="0" cy="0"/>
          <a:chOff x="0" y="0"/>
          <a:chExt cx="0" cy="0"/>
        </a:xfrm>
      </p:grpSpPr>
      <p:sp>
        <p:nvSpPr>
          <p:cNvPr id="380" name="Google Shape;380;p102"/>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102"/>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82" name="Google Shape;382;p102"/>
          <p:cNvSpPr txBox="1"/>
          <p:nvPr>
            <p:ph type="title"/>
          </p:nvPr>
        </p:nvSpPr>
        <p:spPr>
          <a:xfrm>
            <a:off x="485775" y="1960880"/>
            <a:ext cx="3011805" cy="29565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 name="Google Shape;383;p102"/>
          <p:cNvSpPr txBox="1"/>
          <p:nvPr>
            <p:ph idx="1" type="body"/>
          </p:nvPr>
        </p:nvSpPr>
        <p:spPr>
          <a:xfrm>
            <a:off x="4030980" y="924560"/>
            <a:ext cx="4627245" cy="5019040"/>
          </a:xfrm>
          <a:prstGeom prst="rect">
            <a:avLst/>
          </a:prstGeom>
          <a:noFill/>
          <a:ln>
            <a:noFill/>
          </a:ln>
        </p:spPr>
        <p:txBody>
          <a:bodyPr anchorCtr="0" anchor="ctr"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sz="1800"/>
            </a:lvl1pPr>
            <a:lvl2pPr indent="-342900" lvl="1" marL="914400" algn="l">
              <a:lnSpc>
                <a:spcPct val="100000"/>
              </a:lnSpc>
              <a:spcBef>
                <a:spcPts val="900"/>
              </a:spcBef>
              <a:spcAft>
                <a:spcPts val="0"/>
              </a:spcAft>
              <a:buClr>
                <a:schemeClr val="dk1"/>
              </a:buClr>
              <a:buSzPts val="1800"/>
              <a:buChar char="•"/>
              <a:defRPr sz="1800"/>
            </a:lvl2pPr>
            <a:lvl3pPr indent="-342900" lvl="2" marL="1371600" algn="l">
              <a:lnSpc>
                <a:spcPct val="100000"/>
              </a:lnSpc>
              <a:spcBef>
                <a:spcPts val="900"/>
              </a:spcBef>
              <a:spcAft>
                <a:spcPts val="0"/>
              </a:spcAft>
              <a:buClr>
                <a:schemeClr val="dk1"/>
              </a:buClr>
              <a:buSzPts val="1800"/>
              <a:buChar char="‒"/>
              <a:defRPr sz="1800"/>
            </a:lvl3pPr>
            <a:lvl4pPr indent="-314325" lvl="3" marL="1828800" algn="l">
              <a:lnSpc>
                <a:spcPct val="100000"/>
              </a:lnSpc>
              <a:spcBef>
                <a:spcPts val="600"/>
              </a:spcBef>
              <a:spcAft>
                <a:spcPts val="0"/>
              </a:spcAft>
              <a:buClr>
                <a:schemeClr val="dk1"/>
              </a:buClr>
              <a:buSzPts val="1350"/>
              <a:buChar char="o"/>
              <a:defRPr sz="1500"/>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Bullets">
  <p:cSld name="Title + 2 Column Bullets">
    <p:spTree>
      <p:nvGrpSpPr>
        <p:cNvPr id="384" name="Shape 384"/>
        <p:cNvGrpSpPr/>
        <p:nvPr/>
      </p:nvGrpSpPr>
      <p:grpSpPr>
        <a:xfrm>
          <a:off x="0" y="0"/>
          <a:ext cx="0" cy="0"/>
          <a:chOff x="0" y="0"/>
          <a:chExt cx="0" cy="0"/>
        </a:xfrm>
      </p:grpSpPr>
      <p:sp>
        <p:nvSpPr>
          <p:cNvPr id="385" name="Google Shape;385;p103"/>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103"/>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87" name="Google Shape;387;p103"/>
          <p:cNvSpPr txBox="1"/>
          <p:nvPr>
            <p:ph idx="1" type="body"/>
          </p:nvPr>
        </p:nvSpPr>
        <p:spPr>
          <a:xfrm>
            <a:off x="485774" y="1295400"/>
            <a:ext cx="3840480"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8" name="Google Shape;388;p103"/>
          <p:cNvSpPr txBox="1"/>
          <p:nvPr>
            <p:ph idx="2" type="body"/>
          </p:nvPr>
        </p:nvSpPr>
        <p:spPr>
          <a:xfrm>
            <a:off x="4813789" y="1295400"/>
            <a:ext cx="3840480"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9" name="Google Shape;389;p103"/>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Right">
  <p:cSld name="Title + Image Right">
    <p:spTree>
      <p:nvGrpSpPr>
        <p:cNvPr id="390" name="Shape 390"/>
        <p:cNvGrpSpPr/>
        <p:nvPr/>
      </p:nvGrpSpPr>
      <p:grpSpPr>
        <a:xfrm>
          <a:off x="0" y="0"/>
          <a:ext cx="0" cy="0"/>
          <a:chOff x="0" y="0"/>
          <a:chExt cx="0" cy="0"/>
        </a:xfrm>
      </p:grpSpPr>
      <p:sp>
        <p:nvSpPr>
          <p:cNvPr id="391" name="Google Shape;391;p104"/>
          <p:cNvSpPr/>
          <p:nvPr>
            <p:ph idx="2" type="pic"/>
          </p:nvPr>
        </p:nvSpPr>
        <p:spPr>
          <a:xfrm>
            <a:off x="5936106" y="0"/>
            <a:ext cx="3207895" cy="6438900"/>
          </a:xfrm>
          <a:prstGeom prst="rect">
            <a:avLst/>
          </a:prstGeom>
          <a:solidFill>
            <a:schemeClr val="lt1"/>
          </a:solidFill>
          <a:ln>
            <a:noFill/>
          </a:ln>
        </p:spPr>
      </p:sp>
      <p:sp>
        <p:nvSpPr>
          <p:cNvPr id="392" name="Google Shape;392;p104"/>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104"/>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94" name="Google Shape;394;p104"/>
          <p:cNvSpPr txBox="1"/>
          <p:nvPr>
            <p:ph idx="1" type="body"/>
          </p:nvPr>
        </p:nvSpPr>
        <p:spPr>
          <a:xfrm>
            <a:off x="485775" y="1295400"/>
            <a:ext cx="5135537"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5" name="Google Shape;395;p104"/>
          <p:cNvSpPr txBox="1"/>
          <p:nvPr>
            <p:ph type="title"/>
          </p:nvPr>
        </p:nvSpPr>
        <p:spPr>
          <a:xfrm>
            <a:off x="485775" y="581930"/>
            <a:ext cx="5135537"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Left">
  <p:cSld name="Title + Image Left">
    <p:spTree>
      <p:nvGrpSpPr>
        <p:cNvPr id="396" name="Shape 396"/>
        <p:cNvGrpSpPr/>
        <p:nvPr/>
      </p:nvGrpSpPr>
      <p:grpSpPr>
        <a:xfrm>
          <a:off x="0" y="0"/>
          <a:ext cx="0" cy="0"/>
          <a:chOff x="0" y="0"/>
          <a:chExt cx="0" cy="0"/>
        </a:xfrm>
      </p:grpSpPr>
      <p:sp>
        <p:nvSpPr>
          <p:cNvPr id="397" name="Google Shape;397;p105"/>
          <p:cNvSpPr/>
          <p:nvPr>
            <p:ph idx="2" type="pic"/>
          </p:nvPr>
        </p:nvSpPr>
        <p:spPr>
          <a:xfrm>
            <a:off x="0" y="0"/>
            <a:ext cx="3207895" cy="6438900"/>
          </a:xfrm>
          <a:prstGeom prst="rect">
            <a:avLst/>
          </a:prstGeom>
          <a:solidFill>
            <a:schemeClr val="lt1"/>
          </a:solidFill>
          <a:ln>
            <a:noFill/>
          </a:ln>
        </p:spPr>
      </p:sp>
      <p:sp>
        <p:nvSpPr>
          <p:cNvPr id="398" name="Google Shape;398;p105"/>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105"/>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00" name="Google Shape;400;p105"/>
          <p:cNvSpPr txBox="1"/>
          <p:nvPr>
            <p:ph idx="1" type="body"/>
          </p:nvPr>
        </p:nvSpPr>
        <p:spPr>
          <a:xfrm>
            <a:off x="3727977" y="1295400"/>
            <a:ext cx="4930249"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1" name="Google Shape;401;p105"/>
          <p:cNvSpPr txBox="1"/>
          <p:nvPr>
            <p:ph type="title"/>
          </p:nvPr>
        </p:nvSpPr>
        <p:spPr>
          <a:xfrm>
            <a:off x="3727977" y="581930"/>
            <a:ext cx="4930249"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p:cSld name="Devices">
    <p:spTree>
      <p:nvGrpSpPr>
        <p:cNvPr id="402" name="Shape 402"/>
        <p:cNvGrpSpPr/>
        <p:nvPr/>
      </p:nvGrpSpPr>
      <p:grpSpPr>
        <a:xfrm>
          <a:off x="0" y="0"/>
          <a:ext cx="0" cy="0"/>
          <a:chOff x="0" y="0"/>
          <a:chExt cx="0" cy="0"/>
        </a:xfrm>
      </p:grpSpPr>
      <p:sp>
        <p:nvSpPr>
          <p:cNvPr id="403" name="Google Shape;403;p106"/>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106"/>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05" name="Google Shape;405;p106"/>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106"/>
          <p:cNvSpPr/>
          <p:nvPr>
            <p:ph idx="2" type="pic"/>
          </p:nvPr>
        </p:nvSpPr>
        <p:spPr>
          <a:xfrm>
            <a:off x="7214895"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sp>
        <p:nvSpPr>
          <p:cNvPr id="407" name="Google Shape;407;p106"/>
          <p:cNvSpPr/>
          <p:nvPr>
            <p:ph idx="3" type="pic"/>
          </p:nvPr>
        </p:nvSpPr>
        <p:spPr>
          <a:xfrm>
            <a:off x="4842588" y="1586204"/>
            <a:ext cx="1901113" cy="4058816"/>
          </a:xfrm>
          <a:prstGeom prst="rect">
            <a:avLst/>
          </a:prstGeom>
          <a:solidFill>
            <a:schemeClr val="lt1"/>
          </a:solidFill>
          <a:ln cap="flat" cmpd="sng" w="12700">
            <a:solidFill>
              <a:schemeClr val="lt2"/>
            </a:solidFill>
            <a:prstDash val="solid"/>
            <a:round/>
            <a:headEnd len="sm" w="sm" type="none"/>
            <a:tailEnd len="sm" w="sm" type="none"/>
          </a:ln>
        </p:spPr>
      </p:sp>
      <p:sp>
        <p:nvSpPr>
          <p:cNvPr id="408" name="Google Shape;408;p106"/>
          <p:cNvSpPr/>
          <p:nvPr>
            <p:ph idx="4" type="pic"/>
          </p:nvPr>
        </p:nvSpPr>
        <p:spPr>
          <a:xfrm>
            <a:off x="503064" y="1959230"/>
            <a:ext cx="3606404" cy="2720975"/>
          </a:xfrm>
          <a:prstGeom prst="rect">
            <a:avLst/>
          </a:prstGeom>
          <a:solidFill>
            <a:schemeClr val="lt1"/>
          </a:solidFill>
          <a:ln>
            <a:noFill/>
          </a:ln>
        </p:spPr>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bile Phones">
  <p:cSld name="Mobile Phones">
    <p:spTree>
      <p:nvGrpSpPr>
        <p:cNvPr id="409" name="Shape 409"/>
        <p:cNvGrpSpPr/>
        <p:nvPr/>
      </p:nvGrpSpPr>
      <p:grpSpPr>
        <a:xfrm>
          <a:off x="0" y="0"/>
          <a:ext cx="0" cy="0"/>
          <a:chOff x="0" y="0"/>
          <a:chExt cx="0" cy="0"/>
        </a:xfrm>
      </p:grpSpPr>
      <p:pic>
        <p:nvPicPr>
          <p:cNvPr descr="Image result for generic cell phone frame" id="410" name="Google Shape;410;p107"/>
          <p:cNvPicPr preferRelativeResize="0"/>
          <p:nvPr/>
        </p:nvPicPr>
        <p:blipFill rotWithShape="1">
          <a:blip r:embed="rId2">
            <a:alphaModFix/>
          </a:blip>
          <a:srcRect b="0" l="0" r="0" t="0"/>
          <a:stretch/>
        </p:blipFill>
        <p:spPr>
          <a:xfrm>
            <a:off x="7051685" y="1519597"/>
            <a:ext cx="1712693" cy="4202778"/>
          </a:xfrm>
          <a:prstGeom prst="rect">
            <a:avLst/>
          </a:prstGeom>
          <a:noFill/>
          <a:ln>
            <a:noFill/>
          </a:ln>
        </p:spPr>
      </p:pic>
      <p:sp>
        <p:nvSpPr>
          <p:cNvPr id="411" name="Google Shape;411;p107"/>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107"/>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13" name="Google Shape;413;p107"/>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4" name="Google Shape;414;p107"/>
          <p:cNvSpPr/>
          <p:nvPr>
            <p:ph idx="2" type="pic"/>
          </p:nvPr>
        </p:nvSpPr>
        <p:spPr>
          <a:xfrm>
            <a:off x="7214895"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415" name="Google Shape;415;p107"/>
          <p:cNvPicPr preferRelativeResize="0"/>
          <p:nvPr/>
        </p:nvPicPr>
        <p:blipFill rotWithShape="1">
          <a:blip r:embed="rId2">
            <a:alphaModFix/>
          </a:blip>
          <a:srcRect b="0" l="0" r="0" t="0"/>
          <a:stretch/>
        </p:blipFill>
        <p:spPr>
          <a:xfrm>
            <a:off x="5383669" y="1519597"/>
            <a:ext cx="1712693" cy="4202778"/>
          </a:xfrm>
          <a:prstGeom prst="rect">
            <a:avLst/>
          </a:prstGeom>
          <a:noFill/>
          <a:ln>
            <a:noFill/>
          </a:ln>
        </p:spPr>
      </p:pic>
      <p:sp>
        <p:nvSpPr>
          <p:cNvPr id="416" name="Google Shape;416;p107"/>
          <p:cNvSpPr/>
          <p:nvPr>
            <p:ph idx="3" type="pic"/>
          </p:nvPr>
        </p:nvSpPr>
        <p:spPr>
          <a:xfrm>
            <a:off x="5546879"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417" name="Google Shape;417;p107"/>
          <p:cNvPicPr preferRelativeResize="0"/>
          <p:nvPr/>
        </p:nvPicPr>
        <p:blipFill rotWithShape="1">
          <a:blip r:embed="rId2">
            <a:alphaModFix/>
          </a:blip>
          <a:srcRect b="0" l="0" r="0" t="0"/>
          <a:stretch/>
        </p:blipFill>
        <p:spPr>
          <a:xfrm>
            <a:off x="3715654" y="1519597"/>
            <a:ext cx="1712693" cy="4202778"/>
          </a:xfrm>
          <a:prstGeom prst="rect">
            <a:avLst/>
          </a:prstGeom>
          <a:noFill/>
          <a:ln>
            <a:noFill/>
          </a:ln>
        </p:spPr>
      </p:pic>
      <p:sp>
        <p:nvSpPr>
          <p:cNvPr id="418" name="Google Shape;418;p107"/>
          <p:cNvSpPr/>
          <p:nvPr>
            <p:ph idx="4" type="pic"/>
          </p:nvPr>
        </p:nvSpPr>
        <p:spPr>
          <a:xfrm>
            <a:off x="3878864"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419" name="Google Shape;419;p107"/>
          <p:cNvPicPr preferRelativeResize="0"/>
          <p:nvPr/>
        </p:nvPicPr>
        <p:blipFill rotWithShape="1">
          <a:blip r:embed="rId2">
            <a:alphaModFix/>
          </a:blip>
          <a:srcRect b="0" l="0" r="0" t="0"/>
          <a:stretch/>
        </p:blipFill>
        <p:spPr>
          <a:xfrm>
            <a:off x="2062228" y="1519597"/>
            <a:ext cx="1712693" cy="4202778"/>
          </a:xfrm>
          <a:prstGeom prst="rect">
            <a:avLst/>
          </a:prstGeom>
          <a:noFill/>
          <a:ln>
            <a:noFill/>
          </a:ln>
        </p:spPr>
      </p:pic>
      <p:sp>
        <p:nvSpPr>
          <p:cNvPr id="420" name="Google Shape;420;p107"/>
          <p:cNvSpPr/>
          <p:nvPr>
            <p:ph idx="5" type="pic"/>
          </p:nvPr>
        </p:nvSpPr>
        <p:spPr>
          <a:xfrm>
            <a:off x="2225438"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421" name="Google Shape;421;p107"/>
          <p:cNvPicPr preferRelativeResize="0"/>
          <p:nvPr/>
        </p:nvPicPr>
        <p:blipFill rotWithShape="1">
          <a:blip r:embed="rId2">
            <a:alphaModFix/>
          </a:blip>
          <a:srcRect b="0" l="0" r="0" t="0"/>
          <a:stretch/>
        </p:blipFill>
        <p:spPr>
          <a:xfrm>
            <a:off x="394212" y="1519597"/>
            <a:ext cx="1712693" cy="4202778"/>
          </a:xfrm>
          <a:prstGeom prst="rect">
            <a:avLst/>
          </a:prstGeom>
          <a:noFill/>
          <a:ln>
            <a:noFill/>
          </a:ln>
        </p:spPr>
      </p:pic>
      <p:sp>
        <p:nvSpPr>
          <p:cNvPr id="422" name="Google Shape;422;p107"/>
          <p:cNvSpPr/>
          <p:nvPr>
            <p:ph idx="6" type="pic"/>
          </p:nvPr>
        </p:nvSpPr>
        <p:spPr>
          <a:xfrm>
            <a:off x="557422"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423" name="Google Shape;423;p107"/>
          <p:cNvPicPr preferRelativeResize="0"/>
          <p:nvPr/>
        </p:nvPicPr>
        <p:blipFill rotWithShape="1">
          <a:blip r:embed="rId2">
            <a:alphaModFix/>
          </a:blip>
          <a:srcRect b="0" l="0" r="0" t="0"/>
          <a:stretch/>
        </p:blipFill>
        <p:spPr>
          <a:xfrm>
            <a:off x="7051685" y="1519597"/>
            <a:ext cx="1712693" cy="4202778"/>
          </a:xfrm>
          <a:prstGeom prst="rect">
            <a:avLst/>
          </a:prstGeom>
          <a:noFill/>
          <a:ln>
            <a:noFill/>
          </a:ln>
        </p:spPr>
      </p:pic>
      <p:pic>
        <p:nvPicPr>
          <p:cNvPr descr="Image result for generic cell phone frame" id="424" name="Google Shape;424;p107"/>
          <p:cNvPicPr preferRelativeResize="0"/>
          <p:nvPr/>
        </p:nvPicPr>
        <p:blipFill rotWithShape="1">
          <a:blip r:embed="rId2">
            <a:alphaModFix/>
          </a:blip>
          <a:srcRect b="0" l="0" r="0" t="0"/>
          <a:stretch/>
        </p:blipFill>
        <p:spPr>
          <a:xfrm>
            <a:off x="5383669" y="1519597"/>
            <a:ext cx="1712693" cy="4202778"/>
          </a:xfrm>
          <a:prstGeom prst="rect">
            <a:avLst/>
          </a:prstGeom>
          <a:noFill/>
          <a:ln>
            <a:noFill/>
          </a:ln>
        </p:spPr>
      </p:pic>
      <p:pic>
        <p:nvPicPr>
          <p:cNvPr descr="Image result for generic cell phone frame" id="425" name="Google Shape;425;p107"/>
          <p:cNvPicPr preferRelativeResize="0"/>
          <p:nvPr/>
        </p:nvPicPr>
        <p:blipFill rotWithShape="1">
          <a:blip r:embed="rId2">
            <a:alphaModFix/>
          </a:blip>
          <a:srcRect b="0" l="0" r="0" t="0"/>
          <a:stretch/>
        </p:blipFill>
        <p:spPr>
          <a:xfrm>
            <a:off x="3715654" y="1519597"/>
            <a:ext cx="1712693" cy="4202778"/>
          </a:xfrm>
          <a:prstGeom prst="rect">
            <a:avLst/>
          </a:prstGeom>
          <a:noFill/>
          <a:ln>
            <a:noFill/>
          </a:ln>
        </p:spPr>
      </p:pic>
      <p:pic>
        <p:nvPicPr>
          <p:cNvPr descr="Image result for generic cell phone frame" id="426" name="Google Shape;426;p107"/>
          <p:cNvPicPr preferRelativeResize="0"/>
          <p:nvPr/>
        </p:nvPicPr>
        <p:blipFill rotWithShape="1">
          <a:blip r:embed="rId2">
            <a:alphaModFix/>
          </a:blip>
          <a:srcRect b="0" l="0" r="0" t="0"/>
          <a:stretch/>
        </p:blipFill>
        <p:spPr>
          <a:xfrm>
            <a:off x="2062228" y="1519597"/>
            <a:ext cx="1712693" cy="4202778"/>
          </a:xfrm>
          <a:prstGeom prst="rect">
            <a:avLst/>
          </a:prstGeom>
          <a:noFill/>
          <a:ln>
            <a:noFill/>
          </a:ln>
        </p:spPr>
      </p:pic>
      <p:pic>
        <p:nvPicPr>
          <p:cNvPr descr="Image result for generic cell phone frame" id="427" name="Google Shape;427;p107"/>
          <p:cNvPicPr preferRelativeResize="0"/>
          <p:nvPr/>
        </p:nvPicPr>
        <p:blipFill rotWithShape="1">
          <a:blip r:embed="rId2">
            <a:alphaModFix/>
          </a:blip>
          <a:srcRect b="0" l="0" r="0" t="0"/>
          <a:stretch/>
        </p:blipFill>
        <p:spPr>
          <a:xfrm>
            <a:off x="394212" y="1519597"/>
            <a:ext cx="1712693" cy="4202778"/>
          </a:xfrm>
          <a:prstGeom prst="rect">
            <a:avLst/>
          </a:prstGeom>
          <a:noFill/>
          <a:ln>
            <a:noFill/>
          </a:ln>
        </p:spPr>
      </p:pic>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 3 Columns">
  <p:cSld name="3 Images + 3 Columns">
    <p:spTree>
      <p:nvGrpSpPr>
        <p:cNvPr id="428" name="Shape 428"/>
        <p:cNvGrpSpPr/>
        <p:nvPr/>
      </p:nvGrpSpPr>
      <p:grpSpPr>
        <a:xfrm>
          <a:off x="0" y="0"/>
          <a:ext cx="0" cy="0"/>
          <a:chOff x="0" y="0"/>
          <a:chExt cx="0" cy="0"/>
        </a:xfrm>
      </p:grpSpPr>
      <p:sp>
        <p:nvSpPr>
          <p:cNvPr id="429" name="Google Shape;429;p108"/>
          <p:cNvSpPr/>
          <p:nvPr>
            <p:ph idx="2" type="pic"/>
          </p:nvPr>
        </p:nvSpPr>
        <p:spPr>
          <a:xfrm>
            <a:off x="3912577" y="1301428"/>
            <a:ext cx="1318847" cy="1969477"/>
          </a:xfrm>
          <a:prstGeom prst="rect">
            <a:avLst/>
          </a:prstGeom>
          <a:solidFill>
            <a:schemeClr val="lt1"/>
          </a:solidFill>
          <a:ln cap="flat" cmpd="sng" w="12700">
            <a:solidFill>
              <a:schemeClr val="dk1"/>
            </a:solidFill>
            <a:prstDash val="solid"/>
            <a:round/>
            <a:headEnd len="sm" w="sm" type="none"/>
            <a:tailEnd len="sm" w="sm" type="none"/>
          </a:ln>
        </p:spPr>
      </p:sp>
      <p:sp>
        <p:nvSpPr>
          <p:cNvPr id="430" name="Google Shape;430;p108"/>
          <p:cNvSpPr/>
          <p:nvPr>
            <p:ph idx="3" type="pic"/>
          </p:nvPr>
        </p:nvSpPr>
        <p:spPr>
          <a:xfrm>
            <a:off x="6624763" y="1301428"/>
            <a:ext cx="1318847" cy="1969477"/>
          </a:xfrm>
          <a:prstGeom prst="rect">
            <a:avLst/>
          </a:prstGeom>
          <a:solidFill>
            <a:schemeClr val="lt1"/>
          </a:solidFill>
          <a:ln cap="flat" cmpd="sng" w="12700">
            <a:solidFill>
              <a:schemeClr val="dk1"/>
            </a:solidFill>
            <a:prstDash val="solid"/>
            <a:round/>
            <a:headEnd len="sm" w="sm" type="none"/>
            <a:tailEnd len="sm" w="sm" type="none"/>
          </a:ln>
        </p:spPr>
      </p:sp>
      <p:sp>
        <p:nvSpPr>
          <p:cNvPr id="431" name="Google Shape;431;p108"/>
          <p:cNvSpPr/>
          <p:nvPr>
            <p:ph idx="4" type="pic"/>
          </p:nvPr>
        </p:nvSpPr>
        <p:spPr>
          <a:xfrm>
            <a:off x="1191182" y="1301428"/>
            <a:ext cx="1318847" cy="1969477"/>
          </a:xfrm>
          <a:prstGeom prst="rect">
            <a:avLst/>
          </a:prstGeom>
          <a:solidFill>
            <a:schemeClr val="lt1"/>
          </a:solidFill>
          <a:ln cap="flat" cmpd="sng" w="12700">
            <a:solidFill>
              <a:schemeClr val="dk1"/>
            </a:solidFill>
            <a:prstDash val="solid"/>
            <a:round/>
            <a:headEnd len="sm" w="sm" type="none"/>
            <a:tailEnd len="sm" w="sm" type="none"/>
          </a:ln>
        </p:spPr>
      </p:sp>
      <p:sp>
        <p:nvSpPr>
          <p:cNvPr id="432" name="Google Shape;432;p108"/>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108"/>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34" name="Google Shape;434;p108"/>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35" name="Google Shape;435;p108"/>
          <p:cNvCxnSpPr/>
          <p:nvPr/>
        </p:nvCxnSpPr>
        <p:spPr>
          <a:xfrm>
            <a:off x="1842746" y="3196536"/>
            <a:ext cx="0" cy="2057400"/>
          </a:xfrm>
          <a:prstGeom prst="straightConnector1">
            <a:avLst/>
          </a:prstGeom>
          <a:noFill/>
          <a:ln cap="flat" cmpd="sng" w="12700">
            <a:solidFill>
              <a:schemeClr val="accent1"/>
            </a:solidFill>
            <a:prstDash val="solid"/>
            <a:miter lim="800000"/>
            <a:headEnd len="sm" w="sm" type="none"/>
            <a:tailEnd len="sm" w="sm" type="none"/>
          </a:ln>
        </p:spPr>
      </p:cxnSp>
      <p:cxnSp>
        <p:nvCxnSpPr>
          <p:cNvPr id="436" name="Google Shape;436;p108"/>
          <p:cNvCxnSpPr/>
          <p:nvPr/>
        </p:nvCxnSpPr>
        <p:spPr>
          <a:xfrm>
            <a:off x="4558997" y="3196536"/>
            <a:ext cx="0" cy="2057400"/>
          </a:xfrm>
          <a:prstGeom prst="straightConnector1">
            <a:avLst/>
          </a:prstGeom>
          <a:noFill/>
          <a:ln cap="flat" cmpd="sng" w="12700">
            <a:solidFill>
              <a:schemeClr val="accent1"/>
            </a:solidFill>
            <a:prstDash val="solid"/>
            <a:miter lim="800000"/>
            <a:headEnd len="sm" w="sm" type="none"/>
            <a:tailEnd len="sm" w="sm" type="none"/>
          </a:ln>
        </p:spPr>
      </p:cxnSp>
      <p:cxnSp>
        <p:nvCxnSpPr>
          <p:cNvPr id="437" name="Google Shape;437;p108"/>
          <p:cNvCxnSpPr/>
          <p:nvPr/>
        </p:nvCxnSpPr>
        <p:spPr>
          <a:xfrm>
            <a:off x="7269504" y="3196536"/>
            <a:ext cx="0" cy="2057400"/>
          </a:xfrm>
          <a:prstGeom prst="straightConnector1">
            <a:avLst/>
          </a:prstGeom>
          <a:noFill/>
          <a:ln cap="flat" cmpd="sng" w="12700">
            <a:solidFill>
              <a:schemeClr val="accent1"/>
            </a:solidFill>
            <a:prstDash val="solid"/>
            <a:miter lim="800000"/>
            <a:headEnd len="sm" w="sm" type="none"/>
            <a:tailEnd len="sm" w="sm" type="none"/>
          </a:ln>
        </p:spPr>
      </p:cxnSp>
      <p:sp>
        <p:nvSpPr>
          <p:cNvPr id="438" name="Google Shape;438;p108"/>
          <p:cNvSpPr txBox="1"/>
          <p:nvPr>
            <p:ph idx="1" type="body"/>
          </p:nvPr>
        </p:nvSpPr>
        <p:spPr>
          <a:xfrm>
            <a:off x="604837"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9" name="Google Shape;439;p108"/>
          <p:cNvSpPr txBox="1"/>
          <p:nvPr>
            <p:ph idx="5" type="body"/>
          </p:nvPr>
        </p:nvSpPr>
        <p:spPr>
          <a:xfrm>
            <a:off x="3321844"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0" name="Google Shape;440;p108"/>
          <p:cNvSpPr txBox="1"/>
          <p:nvPr>
            <p:ph idx="6" type="body"/>
          </p:nvPr>
        </p:nvSpPr>
        <p:spPr>
          <a:xfrm>
            <a:off x="6031706"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1" name="Google Shape;441;p108"/>
          <p:cNvSpPr txBox="1"/>
          <p:nvPr>
            <p:ph idx="7" type="body"/>
          </p:nvPr>
        </p:nvSpPr>
        <p:spPr>
          <a:xfrm>
            <a:off x="604837"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solidFill>
                  <a:schemeClr val="dk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2" name="Google Shape;442;p108"/>
          <p:cNvSpPr txBox="1"/>
          <p:nvPr>
            <p:ph idx="8" type="body"/>
          </p:nvPr>
        </p:nvSpPr>
        <p:spPr>
          <a:xfrm>
            <a:off x="3321844"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3" name="Google Shape;443;p108"/>
          <p:cNvSpPr txBox="1"/>
          <p:nvPr>
            <p:ph idx="9" type="body"/>
          </p:nvPr>
        </p:nvSpPr>
        <p:spPr>
          <a:xfrm>
            <a:off x="6031706"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444" name="Google Shape;444;p108"/>
          <p:cNvCxnSpPr/>
          <p:nvPr/>
        </p:nvCxnSpPr>
        <p:spPr>
          <a:xfrm>
            <a:off x="1842746" y="3196536"/>
            <a:ext cx="0" cy="2057400"/>
          </a:xfrm>
          <a:prstGeom prst="straightConnector1">
            <a:avLst/>
          </a:prstGeom>
          <a:noFill/>
          <a:ln cap="flat" cmpd="sng" w="12700">
            <a:solidFill>
              <a:schemeClr val="accent1"/>
            </a:solidFill>
            <a:prstDash val="solid"/>
            <a:miter lim="800000"/>
            <a:headEnd len="sm" w="sm" type="none"/>
            <a:tailEnd len="sm" w="sm" type="none"/>
          </a:ln>
        </p:spPr>
      </p:cxnSp>
      <p:cxnSp>
        <p:nvCxnSpPr>
          <p:cNvPr id="445" name="Google Shape;445;p108"/>
          <p:cNvCxnSpPr/>
          <p:nvPr/>
        </p:nvCxnSpPr>
        <p:spPr>
          <a:xfrm>
            <a:off x="4558997" y="3196536"/>
            <a:ext cx="0" cy="2057400"/>
          </a:xfrm>
          <a:prstGeom prst="straightConnector1">
            <a:avLst/>
          </a:prstGeom>
          <a:noFill/>
          <a:ln cap="flat" cmpd="sng" w="12700">
            <a:solidFill>
              <a:schemeClr val="accent1"/>
            </a:solidFill>
            <a:prstDash val="solid"/>
            <a:miter lim="800000"/>
            <a:headEnd len="sm" w="sm" type="none"/>
            <a:tailEnd len="sm" w="sm" type="none"/>
          </a:ln>
        </p:spPr>
      </p:cxnSp>
      <p:cxnSp>
        <p:nvCxnSpPr>
          <p:cNvPr id="446" name="Google Shape;446;p108"/>
          <p:cNvCxnSpPr/>
          <p:nvPr/>
        </p:nvCxnSpPr>
        <p:spPr>
          <a:xfrm>
            <a:off x="7269504" y="3196536"/>
            <a:ext cx="0" cy="2057400"/>
          </a:xfrm>
          <a:prstGeom prst="straightConnector1">
            <a:avLst/>
          </a:prstGeom>
          <a:noFill/>
          <a:ln cap="flat" cmpd="sng" w="12700">
            <a:solidFill>
              <a:schemeClr val="accent1"/>
            </a:solidFill>
            <a:prstDash val="solid"/>
            <a:miter lim="800000"/>
            <a:headEnd len="sm" w="sm" type="none"/>
            <a:tailEnd len="sm" w="sm" type="none"/>
          </a:ln>
        </p:spPr>
      </p:cxnSp>
      <p:sp>
        <p:nvSpPr>
          <p:cNvPr id="447" name="Google Shape;447;p108"/>
          <p:cNvSpPr txBox="1"/>
          <p:nvPr>
            <p:ph idx="13" type="body"/>
          </p:nvPr>
        </p:nvSpPr>
        <p:spPr>
          <a:xfrm>
            <a:off x="604837"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8" name="Google Shape;448;p108"/>
          <p:cNvSpPr txBox="1"/>
          <p:nvPr>
            <p:ph idx="14" type="body"/>
          </p:nvPr>
        </p:nvSpPr>
        <p:spPr>
          <a:xfrm>
            <a:off x="3321844"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9" name="Google Shape;449;p108"/>
          <p:cNvSpPr txBox="1"/>
          <p:nvPr>
            <p:ph idx="15" type="body"/>
          </p:nvPr>
        </p:nvSpPr>
        <p:spPr>
          <a:xfrm>
            <a:off x="6031706"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0" name="Google Shape;450;p108"/>
          <p:cNvSpPr txBox="1"/>
          <p:nvPr>
            <p:ph idx="16" type="body"/>
          </p:nvPr>
        </p:nvSpPr>
        <p:spPr>
          <a:xfrm>
            <a:off x="604837"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solidFill>
                  <a:schemeClr val="dk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1" name="Google Shape;451;p108"/>
          <p:cNvSpPr txBox="1"/>
          <p:nvPr>
            <p:ph idx="17" type="body"/>
          </p:nvPr>
        </p:nvSpPr>
        <p:spPr>
          <a:xfrm>
            <a:off x="3321844"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2" name="Google Shape;452;p108"/>
          <p:cNvSpPr txBox="1"/>
          <p:nvPr>
            <p:ph idx="18" type="body"/>
          </p:nvPr>
        </p:nvSpPr>
        <p:spPr>
          <a:xfrm>
            <a:off x="6031706"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7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16467A"/>
              </a:buClr>
              <a:buSzPts val="4000"/>
              <a:buFont typeface="Corbel"/>
              <a:buNone/>
              <a:defRPr>
                <a:solidFill>
                  <a:srgbClr val="16467A"/>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8"/>
          <p:cNvSpPr txBox="1"/>
          <p:nvPr>
            <p:ph idx="1" type="body"/>
          </p:nvPr>
        </p:nvSpPr>
        <p:spPr>
          <a:xfrm>
            <a:off x="457200" y="1600201"/>
            <a:ext cx="4038600" cy="38862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atin typeface="Corbel"/>
                <a:ea typeface="Corbel"/>
                <a:cs typeface="Corbel"/>
                <a:sym typeface="Corbel"/>
              </a:defRPr>
            </a:lvl1pPr>
            <a:lvl2pPr indent="-228600" lvl="1" marL="914400" algn="l">
              <a:spcBef>
                <a:spcPts val="400"/>
              </a:spcBef>
              <a:spcAft>
                <a:spcPts val="0"/>
              </a:spcAft>
              <a:buClr>
                <a:srgbClr val="6584A7"/>
              </a:buClr>
              <a:buSzPts val="2000"/>
              <a:buNone/>
              <a:defRPr sz="2000">
                <a:solidFill>
                  <a:srgbClr val="6584A7"/>
                </a:solidFill>
                <a:latin typeface="Corbel"/>
                <a:ea typeface="Corbel"/>
                <a:cs typeface="Corbel"/>
                <a:sym typeface="Corbel"/>
              </a:defRPr>
            </a:lvl2pPr>
            <a:lvl3pPr indent="-342900" lvl="2" marL="1371600" algn="l">
              <a:spcBef>
                <a:spcPts val="360"/>
              </a:spcBef>
              <a:spcAft>
                <a:spcPts val="0"/>
              </a:spcAft>
              <a:buClr>
                <a:schemeClr val="dk1"/>
              </a:buClr>
              <a:buSzPts val="1800"/>
              <a:buChar char="•"/>
              <a:defRPr sz="1800">
                <a:latin typeface="Corbel"/>
                <a:ea typeface="Corbel"/>
                <a:cs typeface="Corbel"/>
                <a:sym typeface="Corbel"/>
              </a:defRPr>
            </a:lvl3pPr>
            <a:lvl4pPr indent="-330200" lvl="3" marL="1828800" algn="l">
              <a:spcBef>
                <a:spcPts val="320"/>
              </a:spcBef>
              <a:spcAft>
                <a:spcPts val="0"/>
              </a:spcAft>
              <a:buClr>
                <a:schemeClr val="dk1"/>
              </a:buClr>
              <a:buSzPts val="1600"/>
              <a:buChar char="–"/>
              <a:defRPr sz="1600">
                <a:latin typeface="Corbel"/>
                <a:ea typeface="Corbel"/>
                <a:cs typeface="Corbel"/>
                <a:sym typeface="Corbel"/>
              </a:defRPr>
            </a:lvl4pPr>
            <a:lvl5pPr indent="-330200" lvl="4" marL="2286000" algn="l">
              <a:spcBef>
                <a:spcPts val="320"/>
              </a:spcBef>
              <a:spcAft>
                <a:spcPts val="0"/>
              </a:spcAft>
              <a:buClr>
                <a:schemeClr val="dk1"/>
              </a:buClr>
              <a:buSzPts val="1600"/>
              <a:buChar char="»"/>
              <a:defRPr sz="1600">
                <a:latin typeface="Corbel"/>
                <a:ea typeface="Corbel"/>
                <a:cs typeface="Corbel"/>
                <a:sym typeface="Corbe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7" name="Google Shape;57;p78"/>
          <p:cNvSpPr txBox="1"/>
          <p:nvPr>
            <p:ph idx="2" type="body"/>
          </p:nvPr>
        </p:nvSpPr>
        <p:spPr>
          <a:xfrm>
            <a:off x="4648200" y="1600201"/>
            <a:ext cx="4038600" cy="38862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atin typeface="Corbel"/>
                <a:ea typeface="Corbel"/>
                <a:cs typeface="Corbel"/>
                <a:sym typeface="Corbel"/>
              </a:defRPr>
            </a:lvl1pPr>
            <a:lvl2pPr indent="-228600" lvl="1" marL="914400" algn="l">
              <a:spcBef>
                <a:spcPts val="400"/>
              </a:spcBef>
              <a:spcAft>
                <a:spcPts val="0"/>
              </a:spcAft>
              <a:buClr>
                <a:srgbClr val="6584A7"/>
              </a:buClr>
              <a:buSzPts val="2000"/>
              <a:buNone/>
              <a:defRPr sz="2000">
                <a:solidFill>
                  <a:srgbClr val="6584A7"/>
                </a:solidFill>
                <a:latin typeface="Corbel"/>
                <a:ea typeface="Corbel"/>
                <a:cs typeface="Corbel"/>
                <a:sym typeface="Corbel"/>
              </a:defRPr>
            </a:lvl2pPr>
            <a:lvl3pPr indent="-342900" lvl="2" marL="1371600" algn="l">
              <a:spcBef>
                <a:spcPts val="360"/>
              </a:spcBef>
              <a:spcAft>
                <a:spcPts val="0"/>
              </a:spcAft>
              <a:buClr>
                <a:schemeClr val="dk1"/>
              </a:buClr>
              <a:buSzPts val="1800"/>
              <a:buChar char="•"/>
              <a:defRPr sz="1800">
                <a:latin typeface="Corbel"/>
                <a:ea typeface="Corbel"/>
                <a:cs typeface="Corbel"/>
                <a:sym typeface="Corbel"/>
              </a:defRPr>
            </a:lvl3pPr>
            <a:lvl4pPr indent="-330200" lvl="3" marL="1828800" algn="l">
              <a:spcBef>
                <a:spcPts val="320"/>
              </a:spcBef>
              <a:spcAft>
                <a:spcPts val="0"/>
              </a:spcAft>
              <a:buClr>
                <a:schemeClr val="dk1"/>
              </a:buClr>
              <a:buSzPts val="1600"/>
              <a:buChar char="–"/>
              <a:defRPr sz="1600">
                <a:latin typeface="Corbel"/>
                <a:ea typeface="Corbel"/>
                <a:cs typeface="Corbel"/>
                <a:sym typeface="Corbel"/>
              </a:defRPr>
            </a:lvl4pPr>
            <a:lvl5pPr indent="-330200" lvl="4" marL="2286000" algn="l">
              <a:spcBef>
                <a:spcPts val="320"/>
              </a:spcBef>
              <a:spcAft>
                <a:spcPts val="0"/>
              </a:spcAft>
              <a:buClr>
                <a:schemeClr val="dk1"/>
              </a:buClr>
              <a:buSzPts val="1600"/>
              <a:buChar char="»"/>
              <a:defRPr sz="1600">
                <a:latin typeface="Corbel"/>
                <a:ea typeface="Corbel"/>
                <a:cs typeface="Corbel"/>
                <a:sym typeface="Corbe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grpSp>
        <p:nvGrpSpPr>
          <p:cNvPr id="58" name="Google Shape;58;p78"/>
          <p:cNvGrpSpPr/>
          <p:nvPr/>
        </p:nvGrpSpPr>
        <p:grpSpPr>
          <a:xfrm>
            <a:off x="-4648200" y="-343613"/>
            <a:ext cx="18575772" cy="877013"/>
            <a:chOff x="-4783572" y="6172200"/>
            <a:chExt cx="18575772" cy="877013"/>
          </a:xfrm>
        </p:grpSpPr>
        <p:sp>
          <p:nvSpPr>
            <p:cNvPr id="59" name="Google Shape;59;p78"/>
            <p:cNvSpPr/>
            <p:nvPr/>
          </p:nvSpPr>
          <p:spPr>
            <a:xfrm>
              <a:off x="1365926"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8ED8F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60" name="Google Shape;60;p78"/>
            <p:cNvSpPr/>
            <p:nvPr/>
          </p:nvSpPr>
          <p:spPr>
            <a:xfrm>
              <a:off x="-4783572"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16467A">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61" name="Google Shape;61;p78"/>
            <p:cNvSpPr/>
            <p:nvPr/>
          </p:nvSpPr>
          <p:spPr>
            <a:xfrm>
              <a:off x="7484628" y="6367819"/>
              <a:ext cx="6307572" cy="476250"/>
            </a:xfrm>
            <a:custGeom>
              <a:rect b="b" l="l" r="r" t="t"/>
              <a:pathLst>
                <a:path extrusionOk="0" h="476250" w="6307572">
                  <a:moveTo>
                    <a:pt x="200025" y="0"/>
                  </a:moveTo>
                  <a:lnTo>
                    <a:pt x="6307572" y="0"/>
                  </a:lnTo>
                  <a:lnTo>
                    <a:pt x="6107547" y="476250"/>
                  </a:lnTo>
                  <a:lnTo>
                    <a:pt x="0" y="476250"/>
                  </a:lnTo>
                  <a:lnTo>
                    <a:pt x="200025" y="0"/>
                  </a:lnTo>
                  <a:close/>
                </a:path>
              </a:pathLst>
            </a:custGeom>
            <a:solidFill>
              <a:srgbClr val="16467A">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cxnSp>
          <p:nvCxnSpPr>
            <p:cNvPr id="62" name="Google Shape;62;p78"/>
            <p:cNvCxnSpPr/>
            <p:nvPr/>
          </p:nvCxnSpPr>
          <p:spPr>
            <a:xfrm flipH="1" rot="10800000">
              <a:off x="1235869" y="6181725"/>
              <a:ext cx="364331" cy="867488"/>
            </a:xfrm>
            <a:prstGeom prst="straightConnector1">
              <a:avLst/>
            </a:prstGeom>
            <a:noFill/>
            <a:ln cap="flat" cmpd="sng" w="57150">
              <a:solidFill>
                <a:schemeClr val="lt1"/>
              </a:solidFill>
              <a:prstDash val="solid"/>
              <a:round/>
              <a:headEnd len="sm" w="sm" type="none"/>
              <a:tailEnd len="sm" w="sm" type="none"/>
            </a:ln>
          </p:spPr>
        </p:cxnSp>
        <p:cxnSp>
          <p:nvCxnSpPr>
            <p:cNvPr id="63" name="Google Shape;63;p78"/>
            <p:cNvCxnSpPr/>
            <p:nvPr/>
          </p:nvCxnSpPr>
          <p:spPr>
            <a:xfrm flipH="1" rot="10800000">
              <a:off x="7408069" y="6172200"/>
              <a:ext cx="364331" cy="867488"/>
            </a:xfrm>
            <a:prstGeom prst="straightConnector1">
              <a:avLst/>
            </a:prstGeom>
            <a:noFill/>
            <a:ln cap="flat" cmpd="sng" w="57150">
              <a:solidFill>
                <a:schemeClr val="lt1"/>
              </a:solidFill>
              <a:prstDash val="solid"/>
              <a:round/>
              <a:headEnd len="sm" w="sm" type="none"/>
              <a:tailEnd len="sm" w="sm" type="none"/>
            </a:ln>
          </p:spPr>
        </p:cxnSp>
      </p:grpSp>
      <p:sp>
        <p:nvSpPr>
          <p:cNvPr id="64" name="Google Shape;64;p78"/>
          <p:cNvSpPr txBox="1"/>
          <p:nvPr/>
        </p:nvSpPr>
        <p:spPr>
          <a:xfrm>
            <a:off x="9671760" y="2057400"/>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Side</a:t>
            </a:r>
            <a:r>
              <a:rPr lang="en-US" sz="1800">
                <a:solidFill>
                  <a:schemeClr val="lt1"/>
                </a:solidFill>
                <a:latin typeface="Corbel"/>
                <a:ea typeface="Corbel"/>
                <a:cs typeface="Corbel"/>
                <a:sym typeface="Corbel"/>
              </a:rPr>
              <a:t> Bar Text</a:t>
            </a:r>
            <a:endParaRPr sz="1800">
              <a:solidFill>
                <a:schemeClr val="lt1"/>
              </a:solidFill>
              <a:latin typeface="Corbel"/>
              <a:ea typeface="Corbel"/>
              <a:cs typeface="Corbel"/>
              <a:sym typeface="Corbel"/>
            </a:endParaRPr>
          </a:p>
        </p:txBody>
      </p:sp>
      <p:sp>
        <p:nvSpPr>
          <p:cNvPr id="65" name="Google Shape;65;p78"/>
          <p:cNvSpPr txBox="1"/>
          <p:nvPr/>
        </p:nvSpPr>
        <p:spPr>
          <a:xfrm>
            <a:off x="11652960" y="2057400"/>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Side</a:t>
            </a:r>
            <a:r>
              <a:rPr lang="en-US" sz="1800">
                <a:solidFill>
                  <a:schemeClr val="lt1"/>
                </a:solidFill>
                <a:latin typeface="Corbel"/>
                <a:ea typeface="Corbel"/>
                <a:cs typeface="Corbel"/>
                <a:sym typeface="Corbel"/>
              </a:rPr>
              <a:t> Bar Text</a:t>
            </a:r>
            <a:endParaRPr sz="1800">
              <a:solidFill>
                <a:schemeClr val="lt1"/>
              </a:solidFill>
              <a:latin typeface="Corbel"/>
              <a:ea typeface="Corbel"/>
              <a:cs typeface="Corbel"/>
              <a:sym typeface="Corbel"/>
            </a:endParaRPr>
          </a:p>
        </p:txBody>
      </p:sp>
      <p:sp>
        <p:nvSpPr>
          <p:cNvPr id="66" name="Google Shape;66;p78"/>
          <p:cNvSpPr txBox="1"/>
          <p:nvPr/>
        </p:nvSpPr>
        <p:spPr>
          <a:xfrm>
            <a:off x="9671759" y="4486275"/>
            <a:ext cx="14221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Side</a:t>
            </a:r>
            <a:r>
              <a:rPr lang="en-US" sz="1800">
                <a:solidFill>
                  <a:schemeClr val="lt1"/>
                </a:solidFill>
                <a:latin typeface="Corbel"/>
                <a:ea typeface="Corbel"/>
                <a:cs typeface="Corbel"/>
                <a:sym typeface="Corbel"/>
              </a:rPr>
              <a:t> Bar Text</a:t>
            </a:r>
            <a:endParaRPr sz="1800">
              <a:solidFill>
                <a:schemeClr val="lt1"/>
              </a:solidFill>
              <a:latin typeface="Corbel"/>
              <a:ea typeface="Corbel"/>
              <a:cs typeface="Corbel"/>
              <a:sym typeface="Corbe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 4 Columns">
  <p:cSld name="4 Images + 4 Columns">
    <p:spTree>
      <p:nvGrpSpPr>
        <p:cNvPr id="453" name="Shape 453"/>
        <p:cNvGrpSpPr/>
        <p:nvPr/>
      </p:nvGrpSpPr>
      <p:grpSpPr>
        <a:xfrm>
          <a:off x="0" y="0"/>
          <a:ext cx="0" cy="0"/>
          <a:chOff x="0" y="0"/>
          <a:chExt cx="0" cy="0"/>
        </a:xfrm>
      </p:grpSpPr>
      <p:sp>
        <p:nvSpPr>
          <p:cNvPr id="454" name="Google Shape;454;p109"/>
          <p:cNvSpPr txBox="1"/>
          <p:nvPr>
            <p:ph idx="1" type="body"/>
          </p:nvPr>
        </p:nvSpPr>
        <p:spPr>
          <a:xfrm>
            <a:off x="6845809" y="380523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5" name="Google Shape;455;p109"/>
          <p:cNvSpPr/>
          <p:nvPr>
            <p:ph idx="2" type="pic"/>
          </p:nvPr>
        </p:nvSpPr>
        <p:spPr>
          <a:xfrm>
            <a:off x="2610165" y="1301428"/>
            <a:ext cx="1803654" cy="2279093"/>
          </a:xfrm>
          <a:prstGeom prst="rect">
            <a:avLst/>
          </a:prstGeom>
          <a:solidFill>
            <a:schemeClr val="lt1"/>
          </a:solidFill>
          <a:ln cap="flat" cmpd="sng" w="12700">
            <a:solidFill>
              <a:schemeClr val="dk1"/>
            </a:solidFill>
            <a:prstDash val="solid"/>
            <a:round/>
            <a:headEnd len="sm" w="sm" type="none"/>
            <a:tailEnd len="sm" w="sm" type="none"/>
          </a:ln>
        </p:spPr>
      </p:sp>
      <p:sp>
        <p:nvSpPr>
          <p:cNvPr id="456" name="Google Shape;456;p109"/>
          <p:cNvSpPr/>
          <p:nvPr>
            <p:ph idx="3" type="pic"/>
          </p:nvPr>
        </p:nvSpPr>
        <p:spPr>
          <a:xfrm>
            <a:off x="4727986" y="1301428"/>
            <a:ext cx="1803654" cy="2279093"/>
          </a:xfrm>
          <a:prstGeom prst="rect">
            <a:avLst/>
          </a:prstGeom>
          <a:solidFill>
            <a:schemeClr val="lt1"/>
          </a:solidFill>
          <a:ln cap="flat" cmpd="sng" w="12700">
            <a:solidFill>
              <a:schemeClr val="dk1"/>
            </a:solidFill>
            <a:prstDash val="solid"/>
            <a:round/>
            <a:headEnd len="sm" w="sm" type="none"/>
            <a:tailEnd len="sm" w="sm" type="none"/>
          </a:ln>
        </p:spPr>
      </p:sp>
      <p:sp>
        <p:nvSpPr>
          <p:cNvPr id="457" name="Google Shape;457;p109"/>
          <p:cNvSpPr/>
          <p:nvPr>
            <p:ph idx="4" type="pic"/>
          </p:nvPr>
        </p:nvSpPr>
        <p:spPr>
          <a:xfrm>
            <a:off x="492344" y="1301428"/>
            <a:ext cx="1803654" cy="2279093"/>
          </a:xfrm>
          <a:prstGeom prst="rect">
            <a:avLst/>
          </a:prstGeom>
          <a:solidFill>
            <a:schemeClr val="lt1"/>
          </a:solidFill>
          <a:ln cap="flat" cmpd="sng" w="12700">
            <a:solidFill>
              <a:schemeClr val="dk1"/>
            </a:solidFill>
            <a:prstDash val="solid"/>
            <a:round/>
            <a:headEnd len="sm" w="sm" type="none"/>
            <a:tailEnd len="sm" w="sm" type="none"/>
          </a:ln>
        </p:spPr>
      </p:sp>
      <p:sp>
        <p:nvSpPr>
          <p:cNvPr id="458" name="Google Shape;458;p109"/>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109"/>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60" name="Google Shape;460;p109"/>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1" name="Google Shape;461;p109"/>
          <p:cNvSpPr txBox="1"/>
          <p:nvPr>
            <p:ph idx="5" type="body"/>
          </p:nvPr>
        </p:nvSpPr>
        <p:spPr>
          <a:xfrm>
            <a:off x="492344"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2" name="Google Shape;462;p109"/>
          <p:cNvSpPr txBox="1"/>
          <p:nvPr>
            <p:ph idx="6" type="body"/>
          </p:nvPr>
        </p:nvSpPr>
        <p:spPr>
          <a:xfrm>
            <a:off x="2613264"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3" name="Google Shape;463;p109"/>
          <p:cNvSpPr txBox="1"/>
          <p:nvPr>
            <p:ph idx="7" type="body"/>
          </p:nvPr>
        </p:nvSpPr>
        <p:spPr>
          <a:xfrm>
            <a:off x="4727986"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4" name="Google Shape;464;p109"/>
          <p:cNvSpPr txBox="1"/>
          <p:nvPr>
            <p:ph idx="8" type="body"/>
          </p:nvPr>
        </p:nvSpPr>
        <p:spPr>
          <a:xfrm>
            <a:off x="492344"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solidFill>
                  <a:schemeClr val="dk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5" name="Google Shape;465;p109"/>
          <p:cNvSpPr txBox="1"/>
          <p:nvPr>
            <p:ph idx="9" type="body"/>
          </p:nvPr>
        </p:nvSpPr>
        <p:spPr>
          <a:xfrm>
            <a:off x="2613264"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6" name="Google Shape;466;p109"/>
          <p:cNvSpPr txBox="1"/>
          <p:nvPr>
            <p:ph idx="13" type="body"/>
          </p:nvPr>
        </p:nvSpPr>
        <p:spPr>
          <a:xfrm>
            <a:off x="4727986"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7" name="Google Shape;467;p109"/>
          <p:cNvSpPr/>
          <p:nvPr>
            <p:ph idx="14" type="pic"/>
          </p:nvPr>
        </p:nvSpPr>
        <p:spPr>
          <a:xfrm>
            <a:off x="6845809" y="1301428"/>
            <a:ext cx="1803654" cy="2279093"/>
          </a:xfrm>
          <a:prstGeom prst="rect">
            <a:avLst/>
          </a:prstGeom>
          <a:solidFill>
            <a:schemeClr val="lt1"/>
          </a:solidFill>
          <a:ln cap="flat" cmpd="sng" w="12700">
            <a:solidFill>
              <a:schemeClr val="dk1"/>
            </a:solidFill>
            <a:prstDash val="solid"/>
            <a:round/>
            <a:headEnd len="sm" w="sm" type="none"/>
            <a:tailEnd len="sm" w="sm" type="none"/>
          </a:ln>
        </p:spPr>
      </p:sp>
      <p:sp>
        <p:nvSpPr>
          <p:cNvPr id="468" name="Google Shape;468;p109"/>
          <p:cNvSpPr txBox="1"/>
          <p:nvPr>
            <p:ph idx="15" type="body"/>
          </p:nvPr>
        </p:nvSpPr>
        <p:spPr>
          <a:xfrm>
            <a:off x="6845809" y="4424364"/>
            <a:ext cx="1803654" cy="1519237"/>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469" name="Google Shape;469;p109"/>
          <p:cNvCxnSpPr/>
          <p:nvPr/>
        </p:nvCxnSpPr>
        <p:spPr>
          <a:xfrm>
            <a:off x="1405652"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470" name="Google Shape;470;p109"/>
          <p:cNvCxnSpPr/>
          <p:nvPr/>
        </p:nvCxnSpPr>
        <p:spPr>
          <a:xfrm>
            <a:off x="3515091"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471" name="Google Shape;471;p109"/>
          <p:cNvCxnSpPr/>
          <p:nvPr/>
        </p:nvCxnSpPr>
        <p:spPr>
          <a:xfrm>
            <a:off x="5629813"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472" name="Google Shape;472;p109"/>
          <p:cNvCxnSpPr/>
          <p:nvPr/>
        </p:nvCxnSpPr>
        <p:spPr>
          <a:xfrm>
            <a:off x="7759117" y="3642075"/>
            <a:ext cx="0" cy="1371600"/>
          </a:xfrm>
          <a:prstGeom prst="straightConnector1">
            <a:avLst/>
          </a:prstGeom>
          <a:noFill/>
          <a:ln cap="flat" cmpd="sng" w="12700">
            <a:solidFill>
              <a:schemeClr val="accent1"/>
            </a:solidFill>
            <a:prstDash val="solid"/>
            <a:miter lim="800000"/>
            <a:headEnd len="sm" w="sm" type="none"/>
            <a:tailEnd len="sm" w="sm" type="none"/>
          </a:ln>
        </p:spPr>
      </p:cxnSp>
      <p:sp>
        <p:nvSpPr>
          <p:cNvPr id="473" name="Google Shape;473;p109"/>
          <p:cNvSpPr txBox="1"/>
          <p:nvPr>
            <p:ph idx="16" type="body"/>
          </p:nvPr>
        </p:nvSpPr>
        <p:spPr>
          <a:xfrm>
            <a:off x="492344"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4" name="Google Shape;474;p109"/>
          <p:cNvSpPr txBox="1"/>
          <p:nvPr>
            <p:ph idx="17" type="body"/>
          </p:nvPr>
        </p:nvSpPr>
        <p:spPr>
          <a:xfrm>
            <a:off x="2613264"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5" name="Google Shape;475;p109"/>
          <p:cNvSpPr txBox="1"/>
          <p:nvPr>
            <p:ph idx="18" type="body"/>
          </p:nvPr>
        </p:nvSpPr>
        <p:spPr>
          <a:xfrm>
            <a:off x="4727986"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6" name="Google Shape;476;p109"/>
          <p:cNvSpPr txBox="1"/>
          <p:nvPr>
            <p:ph idx="19" type="body"/>
          </p:nvPr>
        </p:nvSpPr>
        <p:spPr>
          <a:xfrm>
            <a:off x="492344"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solidFill>
                  <a:schemeClr val="dk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7" name="Google Shape;477;p109"/>
          <p:cNvSpPr txBox="1"/>
          <p:nvPr>
            <p:ph idx="20" type="body"/>
          </p:nvPr>
        </p:nvSpPr>
        <p:spPr>
          <a:xfrm>
            <a:off x="2613264"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8" name="Google Shape;478;p109"/>
          <p:cNvSpPr txBox="1"/>
          <p:nvPr>
            <p:ph idx="21" type="body"/>
          </p:nvPr>
        </p:nvSpPr>
        <p:spPr>
          <a:xfrm>
            <a:off x="4727986"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479" name="Google Shape;479;p109"/>
          <p:cNvCxnSpPr/>
          <p:nvPr/>
        </p:nvCxnSpPr>
        <p:spPr>
          <a:xfrm>
            <a:off x="1405652"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480" name="Google Shape;480;p109"/>
          <p:cNvCxnSpPr/>
          <p:nvPr/>
        </p:nvCxnSpPr>
        <p:spPr>
          <a:xfrm>
            <a:off x="3515091"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481" name="Google Shape;481;p109"/>
          <p:cNvCxnSpPr/>
          <p:nvPr/>
        </p:nvCxnSpPr>
        <p:spPr>
          <a:xfrm>
            <a:off x="5629813"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482" name="Google Shape;482;p109"/>
          <p:cNvCxnSpPr/>
          <p:nvPr/>
        </p:nvCxnSpPr>
        <p:spPr>
          <a:xfrm>
            <a:off x="7759117" y="3642075"/>
            <a:ext cx="0" cy="137160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ages">
  <p:cSld name="12 Images">
    <p:spTree>
      <p:nvGrpSpPr>
        <p:cNvPr id="483" name="Shape 483"/>
        <p:cNvGrpSpPr/>
        <p:nvPr/>
      </p:nvGrpSpPr>
      <p:grpSpPr>
        <a:xfrm>
          <a:off x="0" y="0"/>
          <a:ext cx="0" cy="0"/>
          <a:chOff x="0" y="0"/>
          <a:chExt cx="0" cy="0"/>
        </a:xfrm>
      </p:grpSpPr>
      <p:sp>
        <p:nvSpPr>
          <p:cNvPr id="484" name="Google Shape;484;p110"/>
          <p:cNvSpPr txBox="1"/>
          <p:nvPr>
            <p:ph idx="1" type="body"/>
          </p:nvPr>
        </p:nvSpPr>
        <p:spPr>
          <a:xfrm>
            <a:off x="6001676" y="300745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5" name="Google Shape;485;p110"/>
          <p:cNvSpPr/>
          <p:nvPr>
            <p:ph idx="2" type="pic"/>
          </p:nvPr>
        </p:nvSpPr>
        <p:spPr>
          <a:xfrm>
            <a:off x="1867306"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486" name="Google Shape;486;p110"/>
          <p:cNvSpPr/>
          <p:nvPr>
            <p:ph idx="3" type="pic"/>
          </p:nvPr>
        </p:nvSpPr>
        <p:spPr>
          <a:xfrm>
            <a:off x="3242268"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487" name="Google Shape;487;p110"/>
          <p:cNvSpPr/>
          <p:nvPr>
            <p:ph idx="4" type="pic"/>
          </p:nvPr>
        </p:nvSpPr>
        <p:spPr>
          <a:xfrm>
            <a:off x="492343"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488" name="Google Shape;488;p110"/>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110"/>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90" name="Google Shape;490;p110"/>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1" name="Google Shape;491;p110"/>
          <p:cNvSpPr txBox="1"/>
          <p:nvPr>
            <p:ph idx="5" type="body"/>
          </p:nvPr>
        </p:nvSpPr>
        <p:spPr>
          <a:xfrm>
            <a:off x="492344"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2" name="Google Shape;492;p110"/>
          <p:cNvSpPr txBox="1"/>
          <p:nvPr>
            <p:ph idx="6" type="body"/>
          </p:nvPr>
        </p:nvSpPr>
        <p:spPr>
          <a:xfrm>
            <a:off x="1869677"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3" name="Google Shape;493;p110"/>
          <p:cNvSpPr txBox="1"/>
          <p:nvPr>
            <p:ph idx="7" type="body"/>
          </p:nvPr>
        </p:nvSpPr>
        <p:spPr>
          <a:xfrm>
            <a:off x="3247010"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4" name="Google Shape;494;p110"/>
          <p:cNvSpPr/>
          <p:nvPr>
            <p:ph idx="8" type="pic"/>
          </p:nvPr>
        </p:nvSpPr>
        <p:spPr>
          <a:xfrm>
            <a:off x="4617230"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cxnSp>
        <p:nvCxnSpPr>
          <p:cNvPr id="495" name="Google Shape;495;p110"/>
          <p:cNvCxnSpPr/>
          <p:nvPr/>
        </p:nvCxnSpPr>
        <p:spPr>
          <a:xfrm>
            <a:off x="1175135"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496" name="Google Shape;496;p110"/>
          <p:cNvCxnSpPr/>
          <p:nvPr/>
        </p:nvCxnSpPr>
        <p:spPr>
          <a:xfrm>
            <a:off x="254365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497" name="Google Shape;497;p110"/>
          <p:cNvCxnSpPr/>
          <p:nvPr/>
        </p:nvCxnSpPr>
        <p:spPr>
          <a:xfrm>
            <a:off x="391217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498" name="Google Shape;498;p110"/>
          <p:cNvCxnSpPr/>
          <p:nvPr/>
        </p:nvCxnSpPr>
        <p:spPr>
          <a:xfrm>
            <a:off x="6649214" y="2992911"/>
            <a:ext cx="0" cy="1028700"/>
          </a:xfrm>
          <a:prstGeom prst="straightConnector1">
            <a:avLst/>
          </a:prstGeom>
          <a:noFill/>
          <a:ln cap="flat" cmpd="sng" w="12700">
            <a:solidFill>
              <a:schemeClr val="accent1"/>
            </a:solidFill>
            <a:prstDash val="solid"/>
            <a:miter lim="800000"/>
            <a:headEnd len="sm" w="sm" type="none"/>
            <a:tailEnd len="sm" w="sm" type="none"/>
          </a:ln>
        </p:spPr>
      </p:cxnSp>
      <p:sp>
        <p:nvSpPr>
          <p:cNvPr id="499" name="Google Shape;499;p110"/>
          <p:cNvSpPr/>
          <p:nvPr>
            <p:ph idx="9" type="pic"/>
          </p:nvPr>
        </p:nvSpPr>
        <p:spPr>
          <a:xfrm>
            <a:off x="5992192"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00" name="Google Shape;500;p110"/>
          <p:cNvSpPr/>
          <p:nvPr>
            <p:ph idx="13" type="pic"/>
          </p:nvPr>
        </p:nvSpPr>
        <p:spPr>
          <a:xfrm>
            <a:off x="7373010"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01" name="Google Shape;501;p110"/>
          <p:cNvSpPr txBox="1"/>
          <p:nvPr>
            <p:ph idx="14" type="body"/>
          </p:nvPr>
        </p:nvSpPr>
        <p:spPr>
          <a:xfrm>
            <a:off x="7373081" y="300745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2" name="Google Shape;502;p110"/>
          <p:cNvSpPr txBox="1"/>
          <p:nvPr>
            <p:ph idx="15" type="body"/>
          </p:nvPr>
        </p:nvSpPr>
        <p:spPr>
          <a:xfrm>
            <a:off x="4624343"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503" name="Google Shape;503;p110"/>
          <p:cNvCxnSpPr/>
          <p:nvPr/>
        </p:nvCxnSpPr>
        <p:spPr>
          <a:xfrm>
            <a:off x="528069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04" name="Google Shape;504;p110"/>
          <p:cNvCxnSpPr/>
          <p:nvPr/>
        </p:nvCxnSpPr>
        <p:spPr>
          <a:xfrm>
            <a:off x="8017733" y="2992911"/>
            <a:ext cx="0" cy="1028700"/>
          </a:xfrm>
          <a:prstGeom prst="straightConnector1">
            <a:avLst/>
          </a:prstGeom>
          <a:noFill/>
          <a:ln cap="flat" cmpd="sng" w="12700">
            <a:solidFill>
              <a:schemeClr val="accent1"/>
            </a:solidFill>
            <a:prstDash val="solid"/>
            <a:miter lim="800000"/>
            <a:headEnd len="sm" w="sm" type="none"/>
            <a:tailEnd len="sm" w="sm" type="none"/>
          </a:ln>
        </p:spPr>
      </p:cxnSp>
      <p:sp>
        <p:nvSpPr>
          <p:cNvPr id="505" name="Google Shape;505;p110"/>
          <p:cNvSpPr txBox="1"/>
          <p:nvPr>
            <p:ph idx="16" type="body"/>
          </p:nvPr>
        </p:nvSpPr>
        <p:spPr>
          <a:xfrm>
            <a:off x="6001676" y="561206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6" name="Google Shape;506;p110"/>
          <p:cNvSpPr/>
          <p:nvPr>
            <p:ph idx="17" type="pic"/>
          </p:nvPr>
        </p:nvSpPr>
        <p:spPr>
          <a:xfrm>
            <a:off x="1867306"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07" name="Google Shape;507;p110"/>
          <p:cNvSpPr/>
          <p:nvPr>
            <p:ph idx="18" type="pic"/>
          </p:nvPr>
        </p:nvSpPr>
        <p:spPr>
          <a:xfrm>
            <a:off x="3242268"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08" name="Google Shape;508;p110"/>
          <p:cNvSpPr/>
          <p:nvPr>
            <p:ph idx="19" type="pic"/>
          </p:nvPr>
        </p:nvSpPr>
        <p:spPr>
          <a:xfrm>
            <a:off x="492343"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09" name="Google Shape;509;p110"/>
          <p:cNvSpPr txBox="1"/>
          <p:nvPr>
            <p:ph idx="20" type="body"/>
          </p:nvPr>
        </p:nvSpPr>
        <p:spPr>
          <a:xfrm>
            <a:off x="492344" y="561275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0" name="Google Shape;510;p110"/>
          <p:cNvSpPr txBox="1"/>
          <p:nvPr>
            <p:ph idx="21" type="body"/>
          </p:nvPr>
        </p:nvSpPr>
        <p:spPr>
          <a:xfrm>
            <a:off x="1869677" y="561275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1" name="Google Shape;511;p110"/>
          <p:cNvSpPr txBox="1"/>
          <p:nvPr>
            <p:ph idx="22" type="body"/>
          </p:nvPr>
        </p:nvSpPr>
        <p:spPr>
          <a:xfrm>
            <a:off x="3247010" y="561275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2" name="Google Shape;512;p110"/>
          <p:cNvSpPr/>
          <p:nvPr>
            <p:ph idx="23" type="pic"/>
          </p:nvPr>
        </p:nvSpPr>
        <p:spPr>
          <a:xfrm>
            <a:off x="4617230"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13" name="Google Shape;513;p110"/>
          <p:cNvSpPr/>
          <p:nvPr>
            <p:ph idx="24" type="pic"/>
          </p:nvPr>
        </p:nvSpPr>
        <p:spPr>
          <a:xfrm>
            <a:off x="5992192"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14" name="Google Shape;514;p110"/>
          <p:cNvSpPr/>
          <p:nvPr>
            <p:ph idx="25" type="pic"/>
          </p:nvPr>
        </p:nvSpPr>
        <p:spPr>
          <a:xfrm>
            <a:off x="7373010"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15" name="Google Shape;515;p110"/>
          <p:cNvSpPr txBox="1"/>
          <p:nvPr>
            <p:ph idx="26" type="body"/>
          </p:nvPr>
        </p:nvSpPr>
        <p:spPr>
          <a:xfrm>
            <a:off x="7373081" y="561206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6" name="Google Shape;516;p110"/>
          <p:cNvSpPr txBox="1"/>
          <p:nvPr>
            <p:ph idx="27" type="body"/>
          </p:nvPr>
        </p:nvSpPr>
        <p:spPr>
          <a:xfrm>
            <a:off x="4624343" y="561275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7" name="Google Shape;517;p110"/>
          <p:cNvSpPr txBox="1"/>
          <p:nvPr>
            <p:ph idx="28" type="body"/>
          </p:nvPr>
        </p:nvSpPr>
        <p:spPr>
          <a:xfrm>
            <a:off x="492344"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8" name="Google Shape;518;p110"/>
          <p:cNvSpPr txBox="1"/>
          <p:nvPr>
            <p:ph idx="29" type="body"/>
          </p:nvPr>
        </p:nvSpPr>
        <p:spPr>
          <a:xfrm>
            <a:off x="1869677"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9" name="Google Shape;519;p110"/>
          <p:cNvSpPr txBox="1"/>
          <p:nvPr>
            <p:ph idx="30" type="body"/>
          </p:nvPr>
        </p:nvSpPr>
        <p:spPr>
          <a:xfrm>
            <a:off x="3247010"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520" name="Google Shape;520;p110"/>
          <p:cNvCxnSpPr/>
          <p:nvPr/>
        </p:nvCxnSpPr>
        <p:spPr>
          <a:xfrm>
            <a:off x="1175135"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21" name="Google Shape;521;p110"/>
          <p:cNvCxnSpPr/>
          <p:nvPr/>
        </p:nvCxnSpPr>
        <p:spPr>
          <a:xfrm>
            <a:off x="254365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22" name="Google Shape;522;p110"/>
          <p:cNvCxnSpPr/>
          <p:nvPr/>
        </p:nvCxnSpPr>
        <p:spPr>
          <a:xfrm>
            <a:off x="391217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23" name="Google Shape;523;p110"/>
          <p:cNvCxnSpPr/>
          <p:nvPr/>
        </p:nvCxnSpPr>
        <p:spPr>
          <a:xfrm>
            <a:off x="664921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24" name="Google Shape;524;p110"/>
          <p:cNvCxnSpPr/>
          <p:nvPr/>
        </p:nvCxnSpPr>
        <p:spPr>
          <a:xfrm>
            <a:off x="528069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25" name="Google Shape;525;p110"/>
          <p:cNvCxnSpPr/>
          <p:nvPr/>
        </p:nvCxnSpPr>
        <p:spPr>
          <a:xfrm>
            <a:off x="8017733" y="2992911"/>
            <a:ext cx="0" cy="102870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bg>
      <p:bgPr>
        <a:solidFill>
          <a:schemeClr val="dk2"/>
        </a:solidFill>
      </p:bgPr>
    </p:bg>
    <p:spTree>
      <p:nvGrpSpPr>
        <p:cNvPr id="526" name="Shape 526"/>
        <p:cNvGrpSpPr/>
        <p:nvPr/>
      </p:nvGrpSpPr>
      <p:grpSpPr>
        <a:xfrm>
          <a:off x="0" y="0"/>
          <a:ext cx="0" cy="0"/>
          <a:chOff x="0" y="0"/>
          <a:chExt cx="0" cy="0"/>
        </a:xfrm>
      </p:grpSpPr>
      <p:sp>
        <p:nvSpPr>
          <p:cNvPr id="527" name="Google Shape;527;p111"/>
          <p:cNvSpPr txBox="1"/>
          <p:nvPr>
            <p:ph type="title"/>
          </p:nvPr>
        </p:nvSpPr>
        <p:spPr>
          <a:xfrm>
            <a:off x="485775" y="1961291"/>
            <a:ext cx="2371725" cy="146771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000"/>
              <a:buFont typeface="Arial"/>
              <a:buNone/>
              <a:defRPr b="0" sz="3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8" name="Google Shape;528;p111"/>
          <p:cNvSpPr txBox="1"/>
          <p:nvPr>
            <p:ph idx="11" type="ftr"/>
          </p:nvPr>
        </p:nvSpPr>
        <p:spPr>
          <a:xfrm>
            <a:off x="485776" y="6448637"/>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11"/>
          <p:cNvSpPr txBox="1"/>
          <p:nvPr>
            <p:ph idx="1" type="body"/>
          </p:nvPr>
        </p:nvSpPr>
        <p:spPr>
          <a:xfrm>
            <a:off x="485776" y="3657600"/>
            <a:ext cx="4086225" cy="2285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lt1"/>
              </a:buClr>
              <a:buSzPts val="1500"/>
              <a:buNone/>
              <a:defRPr b="0" sz="1500" cap="none">
                <a:solidFill>
                  <a:schemeClr val="lt1"/>
                </a:solidFil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530" name="Google Shape;530;p111"/>
          <p:cNvCxnSpPr/>
          <p:nvPr/>
        </p:nvCxnSpPr>
        <p:spPr>
          <a:xfrm rot="10800000">
            <a:off x="2857501" y="3160177"/>
            <a:ext cx="6286502" cy="0"/>
          </a:xfrm>
          <a:prstGeom prst="straightConnector1">
            <a:avLst/>
          </a:prstGeom>
          <a:noFill/>
          <a:ln cap="flat" cmpd="sng" w="12700">
            <a:solidFill>
              <a:schemeClr val="accent1"/>
            </a:solidFill>
            <a:prstDash val="solid"/>
            <a:miter lim="800000"/>
            <a:headEnd len="sm" w="sm" type="none"/>
            <a:tailEnd len="sm" w="sm" type="none"/>
          </a:ln>
        </p:spPr>
      </p:cxnSp>
      <p:cxnSp>
        <p:nvCxnSpPr>
          <p:cNvPr id="531" name="Google Shape;531;p111"/>
          <p:cNvCxnSpPr/>
          <p:nvPr/>
        </p:nvCxnSpPr>
        <p:spPr>
          <a:xfrm rot="10800000">
            <a:off x="2857501" y="3160177"/>
            <a:ext cx="6286502" cy="0"/>
          </a:xfrm>
          <a:prstGeom prst="straightConnector1">
            <a:avLst/>
          </a:prstGeom>
          <a:noFill/>
          <a:ln cap="flat" cmpd="sng" w="12700">
            <a:solidFill>
              <a:schemeClr val="accent1"/>
            </a:solidFill>
            <a:prstDash val="solid"/>
            <a:miter lim="800000"/>
            <a:headEnd len="sm" w="sm" type="none"/>
            <a:tailEnd len="sm" w="sm" type="none"/>
          </a:ln>
        </p:spPr>
      </p:cxnSp>
      <p:pic>
        <p:nvPicPr>
          <p:cNvPr id="532" name="Google Shape;532;p111"/>
          <p:cNvPicPr preferRelativeResize="0"/>
          <p:nvPr/>
        </p:nvPicPr>
        <p:blipFill rotWithShape="1">
          <a:blip r:embed="rId2">
            <a:alphaModFix/>
          </a:blip>
          <a:srcRect b="0" l="0" r="0" t="0"/>
          <a:stretch/>
        </p:blipFill>
        <p:spPr>
          <a:xfrm>
            <a:off x="485775" y="563465"/>
            <a:ext cx="2847975" cy="711200"/>
          </a:xfrm>
          <a:prstGeom prst="rect">
            <a:avLst/>
          </a:prstGeom>
          <a:noFill/>
          <a:ln>
            <a:noFill/>
          </a:ln>
        </p:spPr>
      </p:pic>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showMasterSp="0">
  <p:cSld name="Thank You Slide">
    <p:bg>
      <p:bgPr>
        <a:solidFill>
          <a:schemeClr val="dk2"/>
        </a:solidFill>
      </p:bgPr>
    </p:bg>
    <p:spTree>
      <p:nvGrpSpPr>
        <p:cNvPr id="533" name="Shape 533"/>
        <p:cNvGrpSpPr/>
        <p:nvPr/>
      </p:nvGrpSpPr>
      <p:grpSpPr>
        <a:xfrm>
          <a:off x="0" y="0"/>
          <a:ext cx="0" cy="0"/>
          <a:chOff x="0" y="0"/>
          <a:chExt cx="0" cy="0"/>
        </a:xfrm>
      </p:grpSpPr>
      <p:sp>
        <p:nvSpPr>
          <p:cNvPr id="534" name="Google Shape;534;p112"/>
          <p:cNvSpPr txBox="1"/>
          <p:nvPr>
            <p:ph type="title"/>
          </p:nvPr>
        </p:nvSpPr>
        <p:spPr>
          <a:xfrm>
            <a:off x="3131819" y="2695145"/>
            <a:ext cx="2880362" cy="146771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3000"/>
              <a:buFont typeface="Arial"/>
              <a:buNone/>
              <a:defRPr b="0" sz="3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112"/>
          <p:cNvSpPr txBox="1"/>
          <p:nvPr>
            <p:ph idx="11" type="ftr"/>
          </p:nvPr>
        </p:nvSpPr>
        <p:spPr>
          <a:xfrm>
            <a:off x="6520903" y="6448637"/>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6" name="Google Shape;536;p112"/>
          <p:cNvSpPr/>
          <p:nvPr/>
        </p:nvSpPr>
        <p:spPr>
          <a:xfrm>
            <a:off x="9074266" y="0"/>
            <a:ext cx="78526" cy="68580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pic>
        <p:nvPicPr>
          <p:cNvPr id="537" name="Google Shape;537;p112"/>
          <p:cNvPicPr preferRelativeResize="0"/>
          <p:nvPr/>
        </p:nvPicPr>
        <p:blipFill rotWithShape="1">
          <a:blip r:embed="rId2">
            <a:alphaModFix/>
          </a:blip>
          <a:srcRect b="0" l="0" r="0" t="0"/>
          <a:stretch/>
        </p:blipFill>
        <p:spPr>
          <a:xfrm>
            <a:off x="485775" y="6511403"/>
            <a:ext cx="694932" cy="283624"/>
          </a:xfrm>
          <a:prstGeom prst="rect">
            <a:avLst/>
          </a:prstGeom>
          <a:noFill/>
          <a:ln>
            <a:noFill/>
          </a:ln>
        </p:spPr>
      </p:pic>
      <p:sp>
        <p:nvSpPr>
          <p:cNvPr id="538" name="Google Shape;538;p112"/>
          <p:cNvSpPr/>
          <p:nvPr/>
        </p:nvSpPr>
        <p:spPr>
          <a:xfrm>
            <a:off x="9074266" y="0"/>
            <a:ext cx="78526" cy="68580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pic>
        <p:nvPicPr>
          <p:cNvPr id="539" name="Google Shape;539;p112"/>
          <p:cNvPicPr preferRelativeResize="0"/>
          <p:nvPr/>
        </p:nvPicPr>
        <p:blipFill rotWithShape="1">
          <a:blip r:embed="rId2">
            <a:alphaModFix/>
          </a:blip>
          <a:srcRect b="0" l="0" r="0" t="0"/>
          <a:stretch/>
        </p:blipFill>
        <p:spPr>
          <a:xfrm>
            <a:off x="485775" y="6511403"/>
            <a:ext cx="694932" cy="283624"/>
          </a:xfrm>
          <a:prstGeom prst="rect">
            <a:avLst/>
          </a:prstGeom>
          <a:noFill/>
          <a:ln>
            <a:noFill/>
          </a:ln>
        </p:spPr>
      </p:pic>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Images + 3 Columns">
  <p:cSld name="1_3 Images + 3 Columns">
    <p:spTree>
      <p:nvGrpSpPr>
        <p:cNvPr id="540" name="Shape 540"/>
        <p:cNvGrpSpPr/>
        <p:nvPr/>
      </p:nvGrpSpPr>
      <p:grpSpPr>
        <a:xfrm>
          <a:off x="0" y="0"/>
          <a:ext cx="0" cy="0"/>
          <a:chOff x="0" y="0"/>
          <a:chExt cx="0" cy="0"/>
        </a:xfrm>
      </p:grpSpPr>
      <p:sp>
        <p:nvSpPr>
          <p:cNvPr id="541" name="Google Shape;541;p113"/>
          <p:cNvSpPr/>
          <p:nvPr>
            <p:ph idx="2" type="pic"/>
          </p:nvPr>
        </p:nvSpPr>
        <p:spPr>
          <a:xfrm>
            <a:off x="3912577" y="1301428"/>
            <a:ext cx="1318847" cy="1969477"/>
          </a:xfrm>
          <a:prstGeom prst="rect">
            <a:avLst/>
          </a:prstGeom>
          <a:solidFill>
            <a:schemeClr val="lt1"/>
          </a:solidFill>
          <a:ln cap="flat" cmpd="sng" w="12700">
            <a:solidFill>
              <a:schemeClr val="dk1"/>
            </a:solidFill>
            <a:prstDash val="solid"/>
            <a:round/>
            <a:headEnd len="sm" w="sm" type="none"/>
            <a:tailEnd len="sm" w="sm" type="none"/>
          </a:ln>
        </p:spPr>
      </p:sp>
      <p:sp>
        <p:nvSpPr>
          <p:cNvPr id="542" name="Google Shape;542;p113"/>
          <p:cNvSpPr/>
          <p:nvPr>
            <p:ph idx="3" type="pic"/>
          </p:nvPr>
        </p:nvSpPr>
        <p:spPr>
          <a:xfrm>
            <a:off x="6624763" y="1301428"/>
            <a:ext cx="1318847" cy="1969477"/>
          </a:xfrm>
          <a:prstGeom prst="rect">
            <a:avLst/>
          </a:prstGeom>
          <a:solidFill>
            <a:schemeClr val="lt1"/>
          </a:solidFill>
          <a:ln cap="flat" cmpd="sng" w="12700">
            <a:solidFill>
              <a:schemeClr val="dk1"/>
            </a:solidFill>
            <a:prstDash val="solid"/>
            <a:round/>
            <a:headEnd len="sm" w="sm" type="none"/>
            <a:tailEnd len="sm" w="sm" type="none"/>
          </a:ln>
        </p:spPr>
      </p:sp>
      <p:sp>
        <p:nvSpPr>
          <p:cNvPr id="543" name="Google Shape;543;p113"/>
          <p:cNvSpPr/>
          <p:nvPr>
            <p:ph idx="4" type="pic"/>
          </p:nvPr>
        </p:nvSpPr>
        <p:spPr>
          <a:xfrm>
            <a:off x="1191182" y="1301428"/>
            <a:ext cx="1318847" cy="1969477"/>
          </a:xfrm>
          <a:prstGeom prst="rect">
            <a:avLst/>
          </a:prstGeom>
          <a:solidFill>
            <a:schemeClr val="lt1"/>
          </a:solidFill>
          <a:ln cap="flat" cmpd="sng" w="12700">
            <a:solidFill>
              <a:schemeClr val="dk1"/>
            </a:solidFill>
            <a:prstDash val="solid"/>
            <a:round/>
            <a:headEnd len="sm" w="sm" type="none"/>
            <a:tailEnd len="sm" w="sm" type="none"/>
          </a:ln>
        </p:spPr>
      </p:sp>
      <p:sp>
        <p:nvSpPr>
          <p:cNvPr id="544" name="Google Shape;544;p113"/>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113"/>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46" name="Google Shape;546;p113"/>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47" name="Google Shape;547;p113"/>
          <p:cNvCxnSpPr/>
          <p:nvPr/>
        </p:nvCxnSpPr>
        <p:spPr>
          <a:xfrm>
            <a:off x="1842746" y="3196536"/>
            <a:ext cx="0" cy="2057400"/>
          </a:xfrm>
          <a:prstGeom prst="straightConnector1">
            <a:avLst/>
          </a:prstGeom>
          <a:noFill/>
          <a:ln cap="flat" cmpd="sng" w="12700">
            <a:solidFill>
              <a:schemeClr val="accent1"/>
            </a:solidFill>
            <a:prstDash val="solid"/>
            <a:miter lim="800000"/>
            <a:headEnd len="sm" w="sm" type="none"/>
            <a:tailEnd len="sm" w="sm" type="none"/>
          </a:ln>
        </p:spPr>
      </p:cxnSp>
      <p:cxnSp>
        <p:nvCxnSpPr>
          <p:cNvPr id="548" name="Google Shape;548;p113"/>
          <p:cNvCxnSpPr/>
          <p:nvPr/>
        </p:nvCxnSpPr>
        <p:spPr>
          <a:xfrm>
            <a:off x="4558997" y="3196536"/>
            <a:ext cx="0" cy="2057400"/>
          </a:xfrm>
          <a:prstGeom prst="straightConnector1">
            <a:avLst/>
          </a:prstGeom>
          <a:noFill/>
          <a:ln cap="flat" cmpd="sng" w="12700">
            <a:solidFill>
              <a:schemeClr val="accent1"/>
            </a:solidFill>
            <a:prstDash val="solid"/>
            <a:miter lim="800000"/>
            <a:headEnd len="sm" w="sm" type="none"/>
            <a:tailEnd len="sm" w="sm" type="none"/>
          </a:ln>
        </p:spPr>
      </p:cxnSp>
      <p:cxnSp>
        <p:nvCxnSpPr>
          <p:cNvPr id="549" name="Google Shape;549;p113"/>
          <p:cNvCxnSpPr/>
          <p:nvPr/>
        </p:nvCxnSpPr>
        <p:spPr>
          <a:xfrm>
            <a:off x="7269504" y="3196536"/>
            <a:ext cx="0" cy="2057400"/>
          </a:xfrm>
          <a:prstGeom prst="straightConnector1">
            <a:avLst/>
          </a:prstGeom>
          <a:noFill/>
          <a:ln cap="flat" cmpd="sng" w="12700">
            <a:solidFill>
              <a:schemeClr val="accent1"/>
            </a:solidFill>
            <a:prstDash val="solid"/>
            <a:miter lim="800000"/>
            <a:headEnd len="sm" w="sm" type="none"/>
            <a:tailEnd len="sm" w="sm" type="none"/>
          </a:ln>
        </p:spPr>
      </p:cxnSp>
      <p:sp>
        <p:nvSpPr>
          <p:cNvPr id="550" name="Google Shape;550;p113"/>
          <p:cNvSpPr txBox="1"/>
          <p:nvPr>
            <p:ph idx="1" type="body"/>
          </p:nvPr>
        </p:nvSpPr>
        <p:spPr>
          <a:xfrm>
            <a:off x="604837"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1" name="Google Shape;551;p113"/>
          <p:cNvSpPr txBox="1"/>
          <p:nvPr>
            <p:ph idx="5" type="body"/>
          </p:nvPr>
        </p:nvSpPr>
        <p:spPr>
          <a:xfrm>
            <a:off x="3321844"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2" name="Google Shape;552;p113"/>
          <p:cNvSpPr txBox="1"/>
          <p:nvPr>
            <p:ph idx="6" type="body"/>
          </p:nvPr>
        </p:nvSpPr>
        <p:spPr>
          <a:xfrm>
            <a:off x="6031706" y="3622010"/>
            <a:ext cx="2490788"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3" name="Google Shape;553;p113"/>
          <p:cNvSpPr txBox="1"/>
          <p:nvPr>
            <p:ph idx="7" type="body"/>
          </p:nvPr>
        </p:nvSpPr>
        <p:spPr>
          <a:xfrm>
            <a:off x="604837"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solidFill>
                  <a:schemeClr val="dk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4" name="Google Shape;554;p113"/>
          <p:cNvSpPr txBox="1"/>
          <p:nvPr>
            <p:ph idx="8" type="body"/>
          </p:nvPr>
        </p:nvSpPr>
        <p:spPr>
          <a:xfrm>
            <a:off x="3321844"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5" name="Google Shape;555;p113"/>
          <p:cNvSpPr txBox="1"/>
          <p:nvPr>
            <p:ph idx="9" type="body"/>
          </p:nvPr>
        </p:nvSpPr>
        <p:spPr>
          <a:xfrm>
            <a:off x="6031706" y="4576098"/>
            <a:ext cx="2490788" cy="136750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650"/>
              <a:buNone/>
              <a:defRPr b="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Images + 4 Columns">
  <p:cSld name="1_4 Images + 4 Columns">
    <p:spTree>
      <p:nvGrpSpPr>
        <p:cNvPr id="556" name="Shape 556"/>
        <p:cNvGrpSpPr/>
        <p:nvPr/>
      </p:nvGrpSpPr>
      <p:grpSpPr>
        <a:xfrm>
          <a:off x="0" y="0"/>
          <a:ext cx="0" cy="0"/>
          <a:chOff x="0" y="0"/>
          <a:chExt cx="0" cy="0"/>
        </a:xfrm>
      </p:grpSpPr>
      <p:sp>
        <p:nvSpPr>
          <p:cNvPr id="557" name="Google Shape;557;p114"/>
          <p:cNvSpPr txBox="1"/>
          <p:nvPr>
            <p:ph idx="1" type="body"/>
          </p:nvPr>
        </p:nvSpPr>
        <p:spPr>
          <a:xfrm>
            <a:off x="6845809" y="380523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8" name="Google Shape;558;p114"/>
          <p:cNvSpPr/>
          <p:nvPr>
            <p:ph idx="2" type="pic"/>
          </p:nvPr>
        </p:nvSpPr>
        <p:spPr>
          <a:xfrm>
            <a:off x="2610165" y="1301428"/>
            <a:ext cx="1803654" cy="2279093"/>
          </a:xfrm>
          <a:prstGeom prst="rect">
            <a:avLst/>
          </a:prstGeom>
          <a:solidFill>
            <a:schemeClr val="lt1"/>
          </a:solidFill>
          <a:ln cap="flat" cmpd="sng" w="12700">
            <a:solidFill>
              <a:schemeClr val="dk1"/>
            </a:solidFill>
            <a:prstDash val="solid"/>
            <a:round/>
            <a:headEnd len="sm" w="sm" type="none"/>
            <a:tailEnd len="sm" w="sm" type="none"/>
          </a:ln>
        </p:spPr>
      </p:sp>
      <p:sp>
        <p:nvSpPr>
          <p:cNvPr id="559" name="Google Shape;559;p114"/>
          <p:cNvSpPr/>
          <p:nvPr>
            <p:ph idx="3" type="pic"/>
          </p:nvPr>
        </p:nvSpPr>
        <p:spPr>
          <a:xfrm>
            <a:off x="4727986" y="1301428"/>
            <a:ext cx="1803654" cy="2279093"/>
          </a:xfrm>
          <a:prstGeom prst="rect">
            <a:avLst/>
          </a:prstGeom>
          <a:solidFill>
            <a:schemeClr val="lt1"/>
          </a:solidFill>
          <a:ln cap="flat" cmpd="sng" w="12700">
            <a:solidFill>
              <a:schemeClr val="dk1"/>
            </a:solidFill>
            <a:prstDash val="solid"/>
            <a:round/>
            <a:headEnd len="sm" w="sm" type="none"/>
            <a:tailEnd len="sm" w="sm" type="none"/>
          </a:ln>
        </p:spPr>
      </p:sp>
      <p:sp>
        <p:nvSpPr>
          <p:cNvPr id="560" name="Google Shape;560;p114"/>
          <p:cNvSpPr/>
          <p:nvPr>
            <p:ph idx="4" type="pic"/>
          </p:nvPr>
        </p:nvSpPr>
        <p:spPr>
          <a:xfrm>
            <a:off x="492344" y="1301428"/>
            <a:ext cx="1803654" cy="2279093"/>
          </a:xfrm>
          <a:prstGeom prst="rect">
            <a:avLst/>
          </a:prstGeom>
          <a:solidFill>
            <a:schemeClr val="lt1"/>
          </a:solidFill>
          <a:ln cap="flat" cmpd="sng" w="12700">
            <a:solidFill>
              <a:schemeClr val="dk1"/>
            </a:solidFill>
            <a:prstDash val="solid"/>
            <a:round/>
            <a:headEnd len="sm" w="sm" type="none"/>
            <a:tailEnd len="sm" w="sm" type="none"/>
          </a:ln>
        </p:spPr>
      </p:sp>
      <p:sp>
        <p:nvSpPr>
          <p:cNvPr id="561" name="Google Shape;561;p114"/>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2" name="Google Shape;562;p114"/>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63" name="Google Shape;563;p114"/>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4" name="Google Shape;564;p114"/>
          <p:cNvSpPr txBox="1"/>
          <p:nvPr>
            <p:ph idx="5" type="body"/>
          </p:nvPr>
        </p:nvSpPr>
        <p:spPr>
          <a:xfrm>
            <a:off x="492344"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5" name="Google Shape;565;p114"/>
          <p:cNvSpPr txBox="1"/>
          <p:nvPr>
            <p:ph idx="6" type="body"/>
          </p:nvPr>
        </p:nvSpPr>
        <p:spPr>
          <a:xfrm>
            <a:off x="2613264"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6" name="Google Shape;566;p114"/>
          <p:cNvSpPr txBox="1"/>
          <p:nvPr>
            <p:ph idx="7" type="body"/>
          </p:nvPr>
        </p:nvSpPr>
        <p:spPr>
          <a:xfrm>
            <a:off x="4727986" y="3805928"/>
            <a:ext cx="180365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sz="13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7" name="Google Shape;567;p114"/>
          <p:cNvSpPr txBox="1"/>
          <p:nvPr>
            <p:ph idx="8" type="body"/>
          </p:nvPr>
        </p:nvSpPr>
        <p:spPr>
          <a:xfrm>
            <a:off x="492344"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solidFill>
                  <a:schemeClr val="dk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8" name="Google Shape;568;p114"/>
          <p:cNvSpPr txBox="1"/>
          <p:nvPr>
            <p:ph idx="9" type="body"/>
          </p:nvPr>
        </p:nvSpPr>
        <p:spPr>
          <a:xfrm>
            <a:off x="2613264"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9" name="Google Shape;569;p114"/>
          <p:cNvSpPr txBox="1"/>
          <p:nvPr>
            <p:ph idx="13" type="body"/>
          </p:nvPr>
        </p:nvSpPr>
        <p:spPr>
          <a:xfrm>
            <a:off x="4727986" y="4424750"/>
            <a:ext cx="1803654" cy="1518851"/>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70" name="Google Shape;570;p114"/>
          <p:cNvSpPr/>
          <p:nvPr>
            <p:ph idx="14" type="pic"/>
          </p:nvPr>
        </p:nvSpPr>
        <p:spPr>
          <a:xfrm>
            <a:off x="6845809" y="1301428"/>
            <a:ext cx="1803654" cy="2279093"/>
          </a:xfrm>
          <a:prstGeom prst="rect">
            <a:avLst/>
          </a:prstGeom>
          <a:solidFill>
            <a:schemeClr val="lt1"/>
          </a:solidFill>
          <a:ln cap="flat" cmpd="sng" w="12700">
            <a:solidFill>
              <a:schemeClr val="dk1"/>
            </a:solidFill>
            <a:prstDash val="solid"/>
            <a:round/>
            <a:headEnd len="sm" w="sm" type="none"/>
            <a:tailEnd len="sm" w="sm" type="none"/>
          </a:ln>
        </p:spPr>
      </p:sp>
      <p:sp>
        <p:nvSpPr>
          <p:cNvPr id="571" name="Google Shape;571;p114"/>
          <p:cNvSpPr txBox="1"/>
          <p:nvPr>
            <p:ph idx="15" type="body"/>
          </p:nvPr>
        </p:nvSpPr>
        <p:spPr>
          <a:xfrm>
            <a:off x="6845809" y="4424364"/>
            <a:ext cx="1803654" cy="1519237"/>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900"/>
              </a:spcBef>
              <a:spcAft>
                <a:spcPts val="0"/>
              </a:spcAft>
              <a:buClr>
                <a:schemeClr val="dk1"/>
              </a:buClr>
              <a:buSzPts val="1350"/>
              <a:buNone/>
              <a:defRPr b="0" sz="1350"/>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572" name="Google Shape;572;p114"/>
          <p:cNvCxnSpPr/>
          <p:nvPr/>
        </p:nvCxnSpPr>
        <p:spPr>
          <a:xfrm>
            <a:off x="1405652"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573" name="Google Shape;573;p114"/>
          <p:cNvCxnSpPr/>
          <p:nvPr/>
        </p:nvCxnSpPr>
        <p:spPr>
          <a:xfrm>
            <a:off x="3515091"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574" name="Google Shape;574;p114"/>
          <p:cNvCxnSpPr/>
          <p:nvPr/>
        </p:nvCxnSpPr>
        <p:spPr>
          <a:xfrm>
            <a:off x="5629813" y="3642075"/>
            <a:ext cx="0" cy="1371600"/>
          </a:xfrm>
          <a:prstGeom prst="straightConnector1">
            <a:avLst/>
          </a:prstGeom>
          <a:noFill/>
          <a:ln cap="flat" cmpd="sng" w="12700">
            <a:solidFill>
              <a:schemeClr val="accent1"/>
            </a:solidFill>
            <a:prstDash val="solid"/>
            <a:miter lim="800000"/>
            <a:headEnd len="sm" w="sm" type="none"/>
            <a:tailEnd len="sm" w="sm" type="none"/>
          </a:ln>
        </p:spPr>
      </p:cxnSp>
      <p:cxnSp>
        <p:nvCxnSpPr>
          <p:cNvPr id="575" name="Google Shape;575;p114"/>
          <p:cNvCxnSpPr/>
          <p:nvPr/>
        </p:nvCxnSpPr>
        <p:spPr>
          <a:xfrm>
            <a:off x="7759117" y="3642075"/>
            <a:ext cx="0" cy="137160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2 Images">
  <p:cSld name="1_12 Images">
    <p:spTree>
      <p:nvGrpSpPr>
        <p:cNvPr id="576" name="Shape 576"/>
        <p:cNvGrpSpPr/>
        <p:nvPr/>
      </p:nvGrpSpPr>
      <p:grpSpPr>
        <a:xfrm>
          <a:off x="0" y="0"/>
          <a:ext cx="0" cy="0"/>
          <a:chOff x="0" y="0"/>
          <a:chExt cx="0" cy="0"/>
        </a:xfrm>
      </p:grpSpPr>
      <p:sp>
        <p:nvSpPr>
          <p:cNvPr id="577" name="Google Shape;577;p115"/>
          <p:cNvSpPr txBox="1"/>
          <p:nvPr>
            <p:ph idx="1" type="body"/>
          </p:nvPr>
        </p:nvSpPr>
        <p:spPr>
          <a:xfrm>
            <a:off x="6001676" y="300745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78" name="Google Shape;578;p115"/>
          <p:cNvSpPr/>
          <p:nvPr>
            <p:ph idx="2" type="pic"/>
          </p:nvPr>
        </p:nvSpPr>
        <p:spPr>
          <a:xfrm>
            <a:off x="1867306"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79" name="Google Shape;579;p115"/>
          <p:cNvSpPr/>
          <p:nvPr>
            <p:ph idx="3" type="pic"/>
          </p:nvPr>
        </p:nvSpPr>
        <p:spPr>
          <a:xfrm>
            <a:off x="3242268"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80" name="Google Shape;580;p115"/>
          <p:cNvSpPr/>
          <p:nvPr>
            <p:ph idx="4" type="pic"/>
          </p:nvPr>
        </p:nvSpPr>
        <p:spPr>
          <a:xfrm>
            <a:off x="492343"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81" name="Google Shape;581;p115"/>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p115"/>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83" name="Google Shape;583;p115"/>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4" name="Google Shape;584;p115"/>
          <p:cNvSpPr txBox="1"/>
          <p:nvPr>
            <p:ph idx="5" type="body"/>
          </p:nvPr>
        </p:nvSpPr>
        <p:spPr>
          <a:xfrm>
            <a:off x="492344"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85" name="Google Shape;585;p115"/>
          <p:cNvSpPr txBox="1"/>
          <p:nvPr>
            <p:ph idx="6" type="body"/>
          </p:nvPr>
        </p:nvSpPr>
        <p:spPr>
          <a:xfrm>
            <a:off x="1869677"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86" name="Google Shape;586;p115"/>
          <p:cNvSpPr txBox="1"/>
          <p:nvPr>
            <p:ph idx="7" type="body"/>
          </p:nvPr>
        </p:nvSpPr>
        <p:spPr>
          <a:xfrm>
            <a:off x="3247010"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87" name="Google Shape;587;p115"/>
          <p:cNvSpPr/>
          <p:nvPr>
            <p:ph idx="8" type="pic"/>
          </p:nvPr>
        </p:nvSpPr>
        <p:spPr>
          <a:xfrm>
            <a:off x="4617230"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cxnSp>
        <p:nvCxnSpPr>
          <p:cNvPr id="588" name="Google Shape;588;p115"/>
          <p:cNvCxnSpPr/>
          <p:nvPr/>
        </p:nvCxnSpPr>
        <p:spPr>
          <a:xfrm>
            <a:off x="1175135"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89" name="Google Shape;589;p115"/>
          <p:cNvCxnSpPr/>
          <p:nvPr/>
        </p:nvCxnSpPr>
        <p:spPr>
          <a:xfrm>
            <a:off x="254365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90" name="Google Shape;590;p115"/>
          <p:cNvCxnSpPr/>
          <p:nvPr/>
        </p:nvCxnSpPr>
        <p:spPr>
          <a:xfrm>
            <a:off x="391217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91" name="Google Shape;591;p115"/>
          <p:cNvCxnSpPr/>
          <p:nvPr/>
        </p:nvCxnSpPr>
        <p:spPr>
          <a:xfrm>
            <a:off x="6649214" y="2992911"/>
            <a:ext cx="0" cy="1028700"/>
          </a:xfrm>
          <a:prstGeom prst="straightConnector1">
            <a:avLst/>
          </a:prstGeom>
          <a:noFill/>
          <a:ln cap="flat" cmpd="sng" w="12700">
            <a:solidFill>
              <a:schemeClr val="accent1"/>
            </a:solidFill>
            <a:prstDash val="solid"/>
            <a:miter lim="800000"/>
            <a:headEnd len="sm" w="sm" type="none"/>
            <a:tailEnd len="sm" w="sm" type="none"/>
          </a:ln>
        </p:spPr>
      </p:cxnSp>
      <p:sp>
        <p:nvSpPr>
          <p:cNvPr id="592" name="Google Shape;592;p115"/>
          <p:cNvSpPr/>
          <p:nvPr>
            <p:ph idx="9" type="pic"/>
          </p:nvPr>
        </p:nvSpPr>
        <p:spPr>
          <a:xfrm>
            <a:off x="5992192"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93" name="Google Shape;593;p115"/>
          <p:cNvSpPr/>
          <p:nvPr>
            <p:ph idx="13" type="pic"/>
          </p:nvPr>
        </p:nvSpPr>
        <p:spPr>
          <a:xfrm>
            <a:off x="7373010" y="1301428"/>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594" name="Google Shape;594;p115"/>
          <p:cNvSpPr txBox="1"/>
          <p:nvPr>
            <p:ph idx="14" type="body"/>
          </p:nvPr>
        </p:nvSpPr>
        <p:spPr>
          <a:xfrm>
            <a:off x="7373081" y="300745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95" name="Google Shape;595;p115"/>
          <p:cNvSpPr txBox="1"/>
          <p:nvPr>
            <p:ph idx="15" type="body"/>
          </p:nvPr>
        </p:nvSpPr>
        <p:spPr>
          <a:xfrm>
            <a:off x="4624343" y="3008147"/>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596" name="Google Shape;596;p115"/>
          <p:cNvCxnSpPr/>
          <p:nvPr/>
        </p:nvCxnSpPr>
        <p:spPr>
          <a:xfrm>
            <a:off x="5280694" y="2992911"/>
            <a:ext cx="0" cy="1028700"/>
          </a:xfrm>
          <a:prstGeom prst="straightConnector1">
            <a:avLst/>
          </a:prstGeom>
          <a:noFill/>
          <a:ln cap="flat" cmpd="sng" w="12700">
            <a:solidFill>
              <a:schemeClr val="accent1"/>
            </a:solidFill>
            <a:prstDash val="solid"/>
            <a:miter lim="800000"/>
            <a:headEnd len="sm" w="sm" type="none"/>
            <a:tailEnd len="sm" w="sm" type="none"/>
          </a:ln>
        </p:spPr>
      </p:cxnSp>
      <p:cxnSp>
        <p:nvCxnSpPr>
          <p:cNvPr id="597" name="Google Shape;597;p115"/>
          <p:cNvCxnSpPr/>
          <p:nvPr/>
        </p:nvCxnSpPr>
        <p:spPr>
          <a:xfrm>
            <a:off x="8017733" y="2992911"/>
            <a:ext cx="0" cy="1028700"/>
          </a:xfrm>
          <a:prstGeom prst="straightConnector1">
            <a:avLst/>
          </a:prstGeom>
          <a:noFill/>
          <a:ln cap="flat" cmpd="sng" w="12700">
            <a:solidFill>
              <a:schemeClr val="accent1"/>
            </a:solidFill>
            <a:prstDash val="solid"/>
            <a:miter lim="800000"/>
            <a:headEnd len="sm" w="sm" type="none"/>
            <a:tailEnd len="sm" w="sm" type="none"/>
          </a:ln>
        </p:spPr>
      </p:cxnSp>
      <p:sp>
        <p:nvSpPr>
          <p:cNvPr id="598" name="Google Shape;598;p115"/>
          <p:cNvSpPr txBox="1"/>
          <p:nvPr>
            <p:ph idx="16" type="body"/>
          </p:nvPr>
        </p:nvSpPr>
        <p:spPr>
          <a:xfrm>
            <a:off x="6001676" y="561206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99" name="Google Shape;599;p115"/>
          <p:cNvSpPr/>
          <p:nvPr>
            <p:ph idx="17" type="pic"/>
          </p:nvPr>
        </p:nvSpPr>
        <p:spPr>
          <a:xfrm>
            <a:off x="1867306"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600" name="Google Shape;600;p115"/>
          <p:cNvSpPr/>
          <p:nvPr>
            <p:ph idx="18" type="pic"/>
          </p:nvPr>
        </p:nvSpPr>
        <p:spPr>
          <a:xfrm>
            <a:off x="3242268"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601" name="Google Shape;601;p115"/>
          <p:cNvSpPr/>
          <p:nvPr>
            <p:ph idx="19" type="pic"/>
          </p:nvPr>
        </p:nvSpPr>
        <p:spPr>
          <a:xfrm>
            <a:off x="492343"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602" name="Google Shape;602;p115"/>
          <p:cNvSpPr txBox="1"/>
          <p:nvPr>
            <p:ph idx="20" type="body"/>
          </p:nvPr>
        </p:nvSpPr>
        <p:spPr>
          <a:xfrm>
            <a:off x="492344" y="561275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03" name="Google Shape;603;p115"/>
          <p:cNvSpPr txBox="1"/>
          <p:nvPr>
            <p:ph idx="21" type="body"/>
          </p:nvPr>
        </p:nvSpPr>
        <p:spPr>
          <a:xfrm>
            <a:off x="1869677" y="561275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04" name="Google Shape;604;p115"/>
          <p:cNvSpPr txBox="1"/>
          <p:nvPr>
            <p:ph idx="22" type="body"/>
          </p:nvPr>
        </p:nvSpPr>
        <p:spPr>
          <a:xfrm>
            <a:off x="3247010" y="561275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05" name="Google Shape;605;p115"/>
          <p:cNvSpPr/>
          <p:nvPr>
            <p:ph idx="23" type="pic"/>
          </p:nvPr>
        </p:nvSpPr>
        <p:spPr>
          <a:xfrm>
            <a:off x="4617230"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606" name="Google Shape;606;p115"/>
          <p:cNvSpPr/>
          <p:nvPr>
            <p:ph idx="24" type="pic"/>
          </p:nvPr>
        </p:nvSpPr>
        <p:spPr>
          <a:xfrm>
            <a:off x="5992192"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607" name="Google Shape;607;p115"/>
          <p:cNvSpPr/>
          <p:nvPr>
            <p:ph idx="25" type="pic"/>
          </p:nvPr>
        </p:nvSpPr>
        <p:spPr>
          <a:xfrm>
            <a:off x="7373010" y="3906032"/>
            <a:ext cx="1289447" cy="1629341"/>
          </a:xfrm>
          <a:prstGeom prst="rect">
            <a:avLst/>
          </a:prstGeom>
          <a:solidFill>
            <a:schemeClr val="lt1"/>
          </a:solidFill>
          <a:ln cap="flat" cmpd="sng" w="12700">
            <a:solidFill>
              <a:schemeClr val="dk1"/>
            </a:solidFill>
            <a:prstDash val="solid"/>
            <a:round/>
            <a:headEnd len="sm" w="sm" type="none"/>
            <a:tailEnd len="sm" w="sm" type="none"/>
          </a:ln>
        </p:spPr>
      </p:sp>
      <p:sp>
        <p:nvSpPr>
          <p:cNvPr id="608" name="Google Shape;608;p115"/>
          <p:cNvSpPr txBox="1"/>
          <p:nvPr>
            <p:ph idx="26" type="body"/>
          </p:nvPr>
        </p:nvSpPr>
        <p:spPr>
          <a:xfrm>
            <a:off x="7373081" y="561206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09" name="Google Shape;609;p115"/>
          <p:cNvSpPr txBox="1"/>
          <p:nvPr>
            <p:ph idx="27" type="body"/>
          </p:nvPr>
        </p:nvSpPr>
        <p:spPr>
          <a:xfrm>
            <a:off x="4624343" y="5612751"/>
            <a:ext cx="1289304" cy="430212"/>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0"/>
              </a:spcBef>
              <a:spcAft>
                <a:spcPts val="0"/>
              </a:spcAft>
              <a:buClr>
                <a:schemeClr val="dk1"/>
              </a:buClr>
              <a:buSzPts val="1050"/>
              <a:buNone/>
              <a:defRPr sz="1050" cap="none"/>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chemeClr val="dk2"/>
        </a:solidFill>
      </p:bgPr>
    </p:bg>
    <p:spTree>
      <p:nvGrpSpPr>
        <p:cNvPr id="610" name="Shape 610"/>
        <p:cNvGrpSpPr/>
        <p:nvPr/>
      </p:nvGrpSpPr>
      <p:grpSpPr>
        <a:xfrm>
          <a:off x="0" y="0"/>
          <a:ext cx="0" cy="0"/>
          <a:chOff x="0" y="0"/>
          <a:chExt cx="0" cy="0"/>
        </a:xfrm>
      </p:grpSpPr>
      <p:sp>
        <p:nvSpPr>
          <p:cNvPr id="611" name="Google Shape;611;p116"/>
          <p:cNvSpPr txBox="1"/>
          <p:nvPr>
            <p:ph idx="1" type="subTitle"/>
          </p:nvPr>
        </p:nvSpPr>
        <p:spPr>
          <a:xfrm>
            <a:off x="485776" y="2476642"/>
            <a:ext cx="2137322" cy="558800"/>
          </a:xfrm>
          <a:prstGeom prst="rect">
            <a:avLst/>
          </a:prstGeom>
          <a:noFill/>
          <a:ln>
            <a:noFill/>
          </a:ln>
        </p:spPr>
        <p:txBody>
          <a:bodyPr anchorCtr="0" anchor="ctr" bIns="45700" lIns="0" spcFirstLastPara="1" rIns="0" wrap="square" tIns="45700">
            <a:noAutofit/>
          </a:bodyPr>
          <a:lstStyle>
            <a:lvl1pPr lvl="0" algn="l">
              <a:lnSpc>
                <a:spcPct val="100000"/>
              </a:lnSpc>
              <a:spcBef>
                <a:spcPts val="900"/>
              </a:spcBef>
              <a:spcAft>
                <a:spcPts val="0"/>
              </a:spcAft>
              <a:buClr>
                <a:schemeClr val="accent1"/>
              </a:buClr>
              <a:buSzPts val="1350"/>
              <a:buNone/>
              <a:defRPr b="1" sz="1350" cap="none">
                <a:solidFill>
                  <a:schemeClr val="accent1"/>
                </a:solidFill>
              </a:defRPr>
            </a:lvl1pPr>
            <a:lvl2pPr lvl="1" algn="ctr">
              <a:lnSpc>
                <a:spcPct val="100000"/>
              </a:lnSpc>
              <a:spcBef>
                <a:spcPts val="900"/>
              </a:spcBef>
              <a:spcAft>
                <a:spcPts val="0"/>
              </a:spcAft>
              <a:buClr>
                <a:schemeClr val="dk1"/>
              </a:buClr>
              <a:buSzPts val="1500"/>
              <a:buNone/>
              <a:defRPr sz="1500"/>
            </a:lvl2pPr>
            <a:lvl3pPr lvl="2" algn="ctr">
              <a:lnSpc>
                <a:spcPct val="100000"/>
              </a:lnSpc>
              <a:spcBef>
                <a:spcPts val="900"/>
              </a:spcBef>
              <a:spcAft>
                <a:spcPts val="0"/>
              </a:spcAft>
              <a:buClr>
                <a:schemeClr val="dk1"/>
              </a:buClr>
              <a:buSzPts val="1350"/>
              <a:buNone/>
              <a:defRPr sz="1350"/>
            </a:lvl3pPr>
            <a:lvl4pPr lvl="3" algn="ctr">
              <a:lnSpc>
                <a:spcPct val="100000"/>
              </a:lnSpc>
              <a:spcBef>
                <a:spcPts val="600"/>
              </a:spcBef>
              <a:spcAft>
                <a:spcPts val="0"/>
              </a:spcAft>
              <a:buClr>
                <a:schemeClr val="dk1"/>
              </a:buClr>
              <a:buSzPts val="108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612" name="Google Shape;612;p116"/>
          <p:cNvSpPr txBox="1"/>
          <p:nvPr>
            <p:ph type="title"/>
          </p:nvPr>
        </p:nvSpPr>
        <p:spPr>
          <a:xfrm>
            <a:off x="485776" y="3186259"/>
            <a:ext cx="6509384" cy="91110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550"/>
              <a:buFont typeface="Arial"/>
              <a:buNone/>
              <a:defRPr b="0" sz="255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3" name="Google Shape;613;p116"/>
          <p:cNvSpPr txBox="1"/>
          <p:nvPr>
            <p:ph idx="11" type="ftr"/>
          </p:nvPr>
        </p:nvSpPr>
        <p:spPr>
          <a:xfrm>
            <a:off x="485776" y="6448637"/>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p116"/>
          <p:cNvSpPr txBox="1"/>
          <p:nvPr>
            <p:ph idx="2" type="body"/>
          </p:nvPr>
        </p:nvSpPr>
        <p:spPr>
          <a:xfrm>
            <a:off x="485776" y="4097370"/>
            <a:ext cx="6509147" cy="1249363"/>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lt1"/>
              </a:buClr>
              <a:buSzPts val="1500"/>
              <a:buNone/>
              <a:defRPr b="0" sz="1500" cap="none">
                <a:solidFill>
                  <a:schemeClr val="lt1"/>
                </a:solidFil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615" name="Google Shape;615;p116"/>
          <p:cNvCxnSpPr/>
          <p:nvPr/>
        </p:nvCxnSpPr>
        <p:spPr>
          <a:xfrm rot="10800000">
            <a:off x="2623459" y="2751379"/>
            <a:ext cx="6520544" cy="0"/>
          </a:xfrm>
          <a:prstGeom prst="straightConnector1">
            <a:avLst/>
          </a:prstGeom>
          <a:noFill/>
          <a:ln cap="flat" cmpd="sng" w="12700">
            <a:solidFill>
              <a:schemeClr val="accent1"/>
            </a:solidFill>
            <a:prstDash val="solid"/>
            <a:miter lim="800000"/>
            <a:headEnd len="sm" w="sm" type="none"/>
            <a:tailEnd len="sm" w="sm" type="none"/>
          </a:ln>
        </p:spPr>
      </p:cxnSp>
      <p:pic>
        <p:nvPicPr>
          <p:cNvPr id="616" name="Google Shape;616;p116"/>
          <p:cNvPicPr preferRelativeResize="0"/>
          <p:nvPr/>
        </p:nvPicPr>
        <p:blipFill rotWithShape="1">
          <a:blip r:embed="rId2">
            <a:alphaModFix/>
          </a:blip>
          <a:srcRect b="0" l="0" r="0" t="0"/>
          <a:stretch/>
        </p:blipFill>
        <p:spPr>
          <a:xfrm>
            <a:off x="485775" y="563465"/>
            <a:ext cx="2847975" cy="711200"/>
          </a:xfrm>
          <a:prstGeom prst="rect">
            <a:avLst/>
          </a:prstGeom>
          <a:noFill/>
          <a:ln>
            <a:noFill/>
          </a:ln>
        </p:spPr>
      </p:pic>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ith Image" showMasterSp="0">
  <p:cSld name="1_Title Slide with Image">
    <p:bg>
      <p:bgPr>
        <a:solidFill>
          <a:schemeClr val="dk2"/>
        </a:solidFill>
      </p:bgPr>
    </p:bg>
    <p:spTree>
      <p:nvGrpSpPr>
        <p:cNvPr id="617" name="Shape 617"/>
        <p:cNvGrpSpPr/>
        <p:nvPr/>
      </p:nvGrpSpPr>
      <p:grpSpPr>
        <a:xfrm>
          <a:off x="0" y="0"/>
          <a:ext cx="0" cy="0"/>
          <a:chOff x="0" y="0"/>
          <a:chExt cx="0" cy="0"/>
        </a:xfrm>
      </p:grpSpPr>
      <p:pic>
        <p:nvPicPr>
          <p:cNvPr id="618" name="Google Shape;618;p117"/>
          <p:cNvPicPr preferRelativeResize="0"/>
          <p:nvPr/>
        </p:nvPicPr>
        <p:blipFill rotWithShape="1">
          <a:blip r:embed="rId2">
            <a:alphaModFix/>
          </a:blip>
          <a:srcRect b="0" l="0" r="0" t="0"/>
          <a:stretch/>
        </p:blipFill>
        <p:spPr>
          <a:xfrm>
            <a:off x="-2581" y="0"/>
            <a:ext cx="2910720" cy="6866156"/>
          </a:xfrm>
          <a:prstGeom prst="rect">
            <a:avLst/>
          </a:prstGeom>
          <a:noFill/>
          <a:ln>
            <a:noFill/>
          </a:ln>
        </p:spPr>
      </p:pic>
      <p:sp>
        <p:nvSpPr>
          <p:cNvPr id="619" name="Google Shape;619;p117"/>
          <p:cNvSpPr txBox="1"/>
          <p:nvPr>
            <p:ph idx="1" type="subTitle"/>
          </p:nvPr>
        </p:nvSpPr>
        <p:spPr>
          <a:xfrm>
            <a:off x="3427096" y="2498234"/>
            <a:ext cx="2089784" cy="558800"/>
          </a:xfrm>
          <a:prstGeom prst="rect">
            <a:avLst/>
          </a:prstGeom>
          <a:noFill/>
          <a:ln>
            <a:noFill/>
          </a:ln>
        </p:spPr>
        <p:txBody>
          <a:bodyPr anchorCtr="0" anchor="ctr" bIns="45700" lIns="0" spcFirstLastPara="1" rIns="0" wrap="square" tIns="45700">
            <a:noAutofit/>
          </a:bodyPr>
          <a:lstStyle>
            <a:lvl1pPr lvl="0" algn="l">
              <a:lnSpc>
                <a:spcPct val="100000"/>
              </a:lnSpc>
              <a:spcBef>
                <a:spcPts val="900"/>
              </a:spcBef>
              <a:spcAft>
                <a:spcPts val="0"/>
              </a:spcAft>
              <a:buClr>
                <a:schemeClr val="accent1"/>
              </a:buClr>
              <a:buSzPts val="1350"/>
              <a:buNone/>
              <a:defRPr b="1" sz="1350" cap="none">
                <a:solidFill>
                  <a:schemeClr val="accent1"/>
                </a:solidFill>
              </a:defRPr>
            </a:lvl1pPr>
            <a:lvl2pPr lvl="1" algn="ctr">
              <a:lnSpc>
                <a:spcPct val="100000"/>
              </a:lnSpc>
              <a:spcBef>
                <a:spcPts val="900"/>
              </a:spcBef>
              <a:spcAft>
                <a:spcPts val="0"/>
              </a:spcAft>
              <a:buClr>
                <a:schemeClr val="dk1"/>
              </a:buClr>
              <a:buSzPts val="1500"/>
              <a:buNone/>
              <a:defRPr sz="1500"/>
            </a:lvl2pPr>
            <a:lvl3pPr lvl="2" algn="ctr">
              <a:lnSpc>
                <a:spcPct val="100000"/>
              </a:lnSpc>
              <a:spcBef>
                <a:spcPts val="900"/>
              </a:spcBef>
              <a:spcAft>
                <a:spcPts val="0"/>
              </a:spcAft>
              <a:buClr>
                <a:schemeClr val="dk1"/>
              </a:buClr>
              <a:buSzPts val="1350"/>
              <a:buNone/>
              <a:defRPr sz="1350"/>
            </a:lvl3pPr>
            <a:lvl4pPr lvl="3" algn="ctr">
              <a:lnSpc>
                <a:spcPct val="100000"/>
              </a:lnSpc>
              <a:spcBef>
                <a:spcPts val="600"/>
              </a:spcBef>
              <a:spcAft>
                <a:spcPts val="0"/>
              </a:spcAft>
              <a:buClr>
                <a:schemeClr val="dk1"/>
              </a:buClr>
              <a:buSzPts val="108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620" name="Google Shape;620;p117"/>
          <p:cNvSpPr txBox="1"/>
          <p:nvPr>
            <p:ph type="title"/>
          </p:nvPr>
        </p:nvSpPr>
        <p:spPr>
          <a:xfrm>
            <a:off x="3427096" y="3075888"/>
            <a:ext cx="5231129" cy="1046661"/>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550"/>
              <a:buFont typeface="Arial"/>
              <a:buNone/>
              <a:defRPr b="0" sz="255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1" name="Google Shape;621;p117"/>
          <p:cNvSpPr txBox="1"/>
          <p:nvPr>
            <p:ph idx="11" type="ftr"/>
          </p:nvPr>
        </p:nvSpPr>
        <p:spPr>
          <a:xfrm>
            <a:off x="485776" y="6448637"/>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2" name="Google Shape;622;p117"/>
          <p:cNvSpPr txBox="1"/>
          <p:nvPr>
            <p:ph idx="2" type="body"/>
          </p:nvPr>
        </p:nvSpPr>
        <p:spPr>
          <a:xfrm>
            <a:off x="3427096" y="4332295"/>
            <a:ext cx="5230939" cy="1249363"/>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lt1"/>
              </a:buClr>
              <a:buSzPts val="1500"/>
              <a:buNone/>
              <a:defRPr b="0" sz="1500" cap="none">
                <a:solidFill>
                  <a:schemeClr val="lt1"/>
                </a:solidFil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623" name="Google Shape;623;p117"/>
          <p:cNvCxnSpPr/>
          <p:nvPr/>
        </p:nvCxnSpPr>
        <p:spPr>
          <a:xfrm flipH="1">
            <a:off x="5524500" y="2772972"/>
            <a:ext cx="3627123" cy="4663"/>
          </a:xfrm>
          <a:prstGeom prst="straightConnector1">
            <a:avLst/>
          </a:prstGeom>
          <a:noFill/>
          <a:ln cap="flat" cmpd="sng" w="12700">
            <a:solidFill>
              <a:schemeClr val="accent1"/>
            </a:solidFill>
            <a:prstDash val="solid"/>
            <a:miter lim="800000"/>
            <a:headEnd len="sm" w="sm" type="none"/>
            <a:tailEnd len="sm" w="sm" type="none"/>
          </a:ln>
        </p:spPr>
      </p:cxnSp>
      <p:pic>
        <p:nvPicPr>
          <p:cNvPr id="624" name="Google Shape;624;p117"/>
          <p:cNvPicPr preferRelativeResize="0"/>
          <p:nvPr/>
        </p:nvPicPr>
        <p:blipFill rotWithShape="1">
          <a:blip r:embed="rId3">
            <a:alphaModFix/>
          </a:blip>
          <a:srcRect b="0" l="0" r="0" t="0"/>
          <a:stretch/>
        </p:blipFill>
        <p:spPr>
          <a:xfrm>
            <a:off x="3427096" y="864823"/>
            <a:ext cx="2238209" cy="558928"/>
          </a:xfrm>
          <a:prstGeom prst="rect">
            <a:avLst/>
          </a:prstGeom>
          <a:noFill/>
          <a:ln>
            <a:noFill/>
          </a:ln>
        </p:spPr>
      </p:pic>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showMasterSp="0">
  <p:cSld name="1_Section Divider">
    <p:bg>
      <p:bgPr>
        <a:solidFill>
          <a:schemeClr val="dk2"/>
        </a:solidFill>
      </p:bgPr>
    </p:bg>
    <p:spTree>
      <p:nvGrpSpPr>
        <p:cNvPr id="625" name="Shape 625"/>
        <p:cNvGrpSpPr/>
        <p:nvPr/>
      </p:nvGrpSpPr>
      <p:grpSpPr>
        <a:xfrm>
          <a:off x="0" y="0"/>
          <a:ext cx="0" cy="0"/>
          <a:chOff x="0" y="0"/>
          <a:chExt cx="0" cy="0"/>
        </a:xfrm>
      </p:grpSpPr>
      <p:sp>
        <p:nvSpPr>
          <p:cNvPr id="626" name="Google Shape;626;p118"/>
          <p:cNvSpPr txBox="1"/>
          <p:nvPr>
            <p:ph type="title"/>
          </p:nvPr>
        </p:nvSpPr>
        <p:spPr>
          <a:xfrm>
            <a:off x="2066356" y="2514600"/>
            <a:ext cx="5010818" cy="18288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chemeClr val="lt1"/>
              </a:buClr>
              <a:buSzPts val="2550"/>
              <a:buFont typeface="Arial"/>
              <a:buNone/>
              <a:defRPr b="0" sz="25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627" name="Google Shape;627;p118"/>
          <p:cNvCxnSpPr/>
          <p:nvPr/>
        </p:nvCxnSpPr>
        <p:spPr>
          <a:xfrm rot="10800000">
            <a:off x="-38100" y="3433663"/>
            <a:ext cx="2003589" cy="0"/>
          </a:xfrm>
          <a:prstGeom prst="straightConnector1">
            <a:avLst/>
          </a:prstGeom>
          <a:noFill/>
          <a:ln cap="flat" cmpd="sng" w="12700">
            <a:solidFill>
              <a:schemeClr val="accent1"/>
            </a:solidFill>
            <a:prstDash val="solid"/>
            <a:miter lim="800000"/>
            <a:headEnd len="sm" w="sm" type="none"/>
            <a:tailEnd len="sm" w="sm" type="none"/>
          </a:ln>
        </p:spPr>
      </p:cxnSp>
      <p:sp>
        <p:nvSpPr>
          <p:cNvPr id="628" name="Google Shape;628;p118"/>
          <p:cNvSpPr txBox="1"/>
          <p:nvPr>
            <p:ph idx="11" type="ftr"/>
          </p:nvPr>
        </p:nvSpPr>
        <p:spPr>
          <a:xfrm>
            <a:off x="485776" y="6449031"/>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2" name="Shape 72"/>
        <p:cNvGrpSpPr/>
        <p:nvPr/>
      </p:nvGrpSpPr>
      <p:grpSpPr>
        <a:xfrm>
          <a:off x="0" y="0"/>
          <a:ext cx="0" cy="0"/>
          <a:chOff x="0" y="0"/>
          <a:chExt cx="0" cy="0"/>
        </a:xfrm>
      </p:grpSpPr>
      <p:sp>
        <p:nvSpPr>
          <p:cNvPr id="73" name="Google Shape;73;p59"/>
          <p:cNvSpPr txBox="1"/>
          <p:nvPr>
            <p:ph type="title"/>
          </p:nvPr>
        </p:nvSpPr>
        <p:spPr>
          <a:xfrm>
            <a:off x="457200" y="327906"/>
            <a:ext cx="4798381" cy="11430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accent1"/>
              </a:buClr>
              <a:buSzPts val="2800"/>
              <a:buFont typeface="Open Sans"/>
              <a:buNone/>
              <a:defRPr b="0" i="0" sz="2800" u="none" cap="none" strike="noStrike">
                <a:solidFill>
                  <a:schemeClr val="accen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Content">
  <p:cSld name="1_Title + Content">
    <p:spTree>
      <p:nvGrpSpPr>
        <p:cNvPr id="629" name="Shape 629"/>
        <p:cNvGrpSpPr/>
        <p:nvPr/>
      </p:nvGrpSpPr>
      <p:grpSpPr>
        <a:xfrm>
          <a:off x="0" y="0"/>
          <a:ext cx="0" cy="0"/>
          <a:chOff x="0" y="0"/>
          <a:chExt cx="0" cy="0"/>
        </a:xfrm>
      </p:grpSpPr>
      <p:sp>
        <p:nvSpPr>
          <p:cNvPr id="630" name="Google Shape;630;p119"/>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1" name="Google Shape;631;p119"/>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32" name="Google Shape;632;p119"/>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3" name="Google Shape;633;p119"/>
          <p:cNvSpPr txBox="1"/>
          <p:nvPr>
            <p:ph idx="1" type="body"/>
          </p:nvPr>
        </p:nvSpPr>
        <p:spPr>
          <a:xfrm>
            <a:off x="485775" y="1295400"/>
            <a:ext cx="8172450"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
  <p:cSld name="1_Agenda">
    <p:spTree>
      <p:nvGrpSpPr>
        <p:cNvPr id="634" name="Shape 634"/>
        <p:cNvGrpSpPr/>
        <p:nvPr/>
      </p:nvGrpSpPr>
      <p:grpSpPr>
        <a:xfrm>
          <a:off x="0" y="0"/>
          <a:ext cx="0" cy="0"/>
          <a:chOff x="0" y="0"/>
          <a:chExt cx="0" cy="0"/>
        </a:xfrm>
      </p:grpSpPr>
      <p:sp>
        <p:nvSpPr>
          <p:cNvPr id="635" name="Google Shape;635;p120"/>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6" name="Google Shape;636;p120"/>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37" name="Google Shape;637;p120"/>
          <p:cNvSpPr txBox="1"/>
          <p:nvPr>
            <p:ph type="title"/>
          </p:nvPr>
        </p:nvSpPr>
        <p:spPr>
          <a:xfrm>
            <a:off x="485775" y="1960880"/>
            <a:ext cx="3011805" cy="29565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8" name="Google Shape;638;p120"/>
          <p:cNvSpPr txBox="1"/>
          <p:nvPr>
            <p:ph idx="1" type="body"/>
          </p:nvPr>
        </p:nvSpPr>
        <p:spPr>
          <a:xfrm>
            <a:off x="4030980" y="924560"/>
            <a:ext cx="4627245" cy="5019040"/>
          </a:xfrm>
          <a:prstGeom prst="rect">
            <a:avLst/>
          </a:prstGeom>
          <a:noFill/>
          <a:ln>
            <a:noFill/>
          </a:ln>
        </p:spPr>
        <p:txBody>
          <a:bodyPr anchorCtr="0" anchor="ctr"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sz="1800"/>
            </a:lvl1pPr>
            <a:lvl2pPr indent="-342900" lvl="1" marL="914400" algn="l">
              <a:lnSpc>
                <a:spcPct val="100000"/>
              </a:lnSpc>
              <a:spcBef>
                <a:spcPts val="900"/>
              </a:spcBef>
              <a:spcAft>
                <a:spcPts val="0"/>
              </a:spcAft>
              <a:buClr>
                <a:schemeClr val="dk1"/>
              </a:buClr>
              <a:buSzPts val="1800"/>
              <a:buChar char="•"/>
              <a:defRPr sz="1800"/>
            </a:lvl2pPr>
            <a:lvl3pPr indent="-342900" lvl="2" marL="1371600" algn="l">
              <a:lnSpc>
                <a:spcPct val="100000"/>
              </a:lnSpc>
              <a:spcBef>
                <a:spcPts val="900"/>
              </a:spcBef>
              <a:spcAft>
                <a:spcPts val="0"/>
              </a:spcAft>
              <a:buClr>
                <a:schemeClr val="dk1"/>
              </a:buClr>
              <a:buSzPts val="1800"/>
              <a:buChar char="‒"/>
              <a:defRPr sz="1800"/>
            </a:lvl3pPr>
            <a:lvl4pPr indent="-314325" lvl="3" marL="1828800" algn="l">
              <a:lnSpc>
                <a:spcPct val="100000"/>
              </a:lnSpc>
              <a:spcBef>
                <a:spcPts val="600"/>
              </a:spcBef>
              <a:spcAft>
                <a:spcPts val="0"/>
              </a:spcAft>
              <a:buClr>
                <a:schemeClr val="dk1"/>
              </a:buClr>
              <a:buSzPts val="1350"/>
              <a:buChar char="o"/>
              <a:defRPr sz="1500"/>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2 Column Bullets">
  <p:cSld name="1_Title + 2 Column Bullets">
    <p:spTree>
      <p:nvGrpSpPr>
        <p:cNvPr id="639" name="Shape 639"/>
        <p:cNvGrpSpPr/>
        <p:nvPr/>
      </p:nvGrpSpPr>
      <p:grpSpPr>
        <a:xfrm>
          <a:off x="0" y="0"/>
          <a:ext cx="0" cy="0"/>
          <a:chOff x="0" y="0"/>
          <a:chExt cx="0" cy="0"/>
        </a:xfrm>
      </p:grpSpPr>
      <p:sp>
        <p:nvSpPr>
          <p:cNvPr id="640" name="Google Shape;640;p121"/>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1" name="Google Shape;641;p121"/>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42" name="Google Shape;642;p121"/>
          <p:cNvSpPr txBox="1"/>
          <p:nvPr>
            <p:ph idx="1" type="body"/>
          </p:nvPr>
        </p:nvSpPr>
        <p:spPr>
          <a:xfrm>
            <a:off x="485774" y="1295400"/>
            <a:ext cx="3840480"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43" name="Google Shape;643;p121"/>
          <p:cNvSpPr txBox="1"/>
          <p:nvPr>
            <p:ph idx="2" type="body"/>
          </p:nvPr>
        </p:nvSpPr>
        <p:spPr>
          <a:xfrm>
            <a:off x="4813789" y="1295400"/>
            <a:ext cx="3840480"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44" name="Google Shape;644;p121"/>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645" name="Shape 645"/>
        <p:cNvGrpSpPr/>
        <p:nvPr/>
      </p:nvGrpSpPr>
      <p:grpSpPr>
        <a:xfrm>
          <a:off x="0" y="0"/>
          <a:ext cx="0" cy="0"/>
          <a:chOff x="0" y="0"/>
          <a:chExt cx="0" cy="0"/>
        </a:xfrm>
      </p:grpSpPr>
      <p:sp>
        <p:nvSpPr>
          <p:cNvPr id="646" name="Google Shape;646;p122"/>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7" name="Google Shape;647;p122"/>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48" name="Google Shape;648;p122"/>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649" name="Shape 649"/>
        <p:cNvGrpSpPr/>
        <p:nvPr/>
      </p:nvGrpSpPr>
      <p:grpSpPr>
        <a:xfrm>
          <a:off x="0" y="0"/>
          <a:ext cx="0" cy="0"/>
          <a:chOff x="0" y="0"/>
          <a:chExt cx="0" cy="0"/>
        </a:xfrm>
      </p:grpSpPr>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Image Right">
  <p:cSld name="1_Title + Image Right">
    <p:spTree>
      <p:nvGrpSpPr>
        <p:cNvPr id="650" name="Shape 650"/>
        <p:cNvGrpSpPr/>
        <p:nvPr/>
      </p:nvGrpSpPr>
      <p:grpSpPr>
        <a:xfrm>
          <a:off x="0" y="0"/>
          <a:ext cx="0" cy="0"/>
          <a:chOff x="0" y="0"/>
          <a:chExt cx="0" cy="0"/>
        </a:xfrm>
      </p:grpSpPr>
      <p:sp>
        <p:nvSpPr>
          <p:cNvPr id="651" name="Google Shape;651;p124"/>
          <p:cNvSpPr/>
          <p:nvPr>
            <p:ph idx="2" type="pic"/>
          </p:nvPr>
        </p:nvSpPr>
        <p:spPr>
          <a:xfrm>
            <a:off x="5936106" y="0"/>
            <a:ext cx="3207895" cy="6438900"/>
          </a:xfrm>
          <a:prstGeom prst="rect">
            <a:avLst/>
          </a:prstGeom>
          <a:solidFill>
            <a:schemeClr val="lt1"/>
          </a:solidFill>
          <a:ln>
            <a:noFill/>
          </a:ln>
        </p:spPr>
      </p:sp>
      <p:sp>
        <p:nvSpPr>
          <p:cNvPr id="652" name="Google Shape;652;p124"/>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3" name="Google Shape;653;p124"/>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54" name="Google Shape;654;p124"/>
          <p:cNvSpPr txBox="1"/>
          <p:nvPr>
            <p:ph idx="1" type="body"/>
          </p:nvPr>
        </p:nvSpPr>
        <p:spPr>
          <a:xfrm>
            <a:off x="485775" y="1295400"/>
            <a:ext cx="5135537"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55" name="Google Shape;655;p124"/>
          <p:cNvSpPr txBox="1"/>
          <p:nvPr>
            <p:ph type="title"/>
          </p:nvPr>
        </p:nvSpPr>
        <p:spPr>
          <a:xfrm>
            <a:off x="485775" y="581930"/>
            <a:ext cx="5135537"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Image Left">
  <p:cSld name="1_Title + Image Left">
    <p:spTree>
      <p:nvGrpSpPr>
        <p:cNvPr id="656" name="Shape 656"/>
        <p:cNvGrpSpPr/>
        <p:nvPr/>
      </p:nvGrpSpPr>
      <p:grpSpPr>
        <a:xfrm>
          <a:off x="0" y="0"/>
          <a:ext cx="0" cy="0"/>
          <a:chOff x="0" y="0"/>
          <a:chExt cx="0" cy="0"/>
        </a:xfrm>
      </p:grpSpPr>
      <p:sp>
        <p:nvSpPr>
          <p:cNvPr id="657" name="Google Shape;657;p125"/>
          <p:cNvSpPr/>
          <p:nvPr>
            <p:ph idx="2" type="pic"/>
          </p:nvPr>
        </p:nvSpPr>
        <p:spPr>
          <a:xfrm>
            <a:off x="0" y="0"/>
            <a:ext cx="3207895" cy="6438900"/>
          </a:xfrm>
          <a:prstGeom prst="rect">
            <a:avLst/>
          </a:prstGeom>
          <a:solidFill>
            <a:schemeClr val="lt1"/>
          </a:solidFill>
          <a:ln>
            <a:noFill/>
          </a:ln>
        </p:spPr>
      </p:sp>
      <p:sp>
        <p:nvSpPr>
          <p:cNvPr id="658" name="Google Shape;658;p125"/>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9" name="Google Shape;659;p125"/>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60" name="Google Shape;660;p125"/>
          <p:cNvSpPr txBox="1"/>
          <p:nvPr>
            <p:ph idx="1" type="body"/>
          </p:nvPr>
        </p:nvSpPr>
        <p:spPr>
          <a:xfrm>
            <a:off x="3727977" y="1295400"/>
            <a:ext cx="4930249" cy="46482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1"/>
              </a:buClr>
              <a:buSzPts val="1800"/>
              <a:buNone/>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61" name="Google Shape;661;p125"/>
          <p:cNvSpPr txBox="1"/>
          <p:nvPr>
            <p:ph type="title"/>
          </p:nvPr>
        </p:nvSpPr>
        <p:spPr>
          <a:xfrm>
            <a:off x="3727977" y="581930"/>
            <a:ext cx="4930249"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vices">
  <p:cSld name="1_Devices">
    <p:spTree>
      <p:nvGrpSpPr>
        <p:cNvPr id="662" name="Shape 662"/>
        <p:cNvGrpSpPr/>
        <p:nvPr/>
      </p:nvGrpSpPr>
      <p:grpSpPr>
        <a:xfrm>
          <a:off x="0" y="0"/>
          <a:ext cx="0" cy="0"/>
          <a:chOff x="0" y="0"/>
          <a:chExt cx="0" cy="0"/>
        </a:xfrm>
      </p:grpSpPr>
      <p:sp>
        <p:nvSpPr>
          <p:cNvPr id="663" name="Google Shape;663;p126"/>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4" name="Google Shape;664;p126"/>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65" name="Google Shape;665;p126"/>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6" name="Google Shape;666;p126"/>
          <p:cNvSpPr/>
          <p:nvPr>
            <p:ph idx="2" type="pic"/>
          </p:nvPr>
        </p:nvSpPr>
        <p:spPr>
          <a:xfrm>
            <a:off x="7214895"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sp>
        <p:nvSpPr>
          <p:cNvPr id="667" name="Google Shape;667;p126"/>
          <p:cNvSpPr/>
          <p:nvPr>
            <p:ph idx="3" type="pic"/>
          </p:nvPr>
        </p:nvSpPr>
        <p:spPr>
          <a:xfrm>
            <a:off x="4842588" y="1586204"/>
            <a:ext cx="1901113" cy="4058816"/>
          </a:xfrm>
          <a:prstGeom prst="rect">
            <a:avLst/>
          </a:prstGeom>
          <a:solidFill>
            <a:schemeClr val="lt1"/>
          </a:solidFill>
          <a:ln cap="flat" cmpd="sng" w="12700">
            <a:solidFill>
              <a:schemeClr val="lt2"/>
            </a:solidFill>
            <a:prstDash val="solid"/>
            <a:round/>
            <a:headEnd len="sm" w="sm" type="none"/>
            <a:tailEnd len="sm" w="sm" type="none"/>
          </a:ln>
        </p:spPr>
      </p:sp>
      <p:sp>
        <p:nvSpPr>
          <p:cNvPr id="668" name="Google Shape;668;p126"/>
          <p:cNvSpPr/>
          <p:nvPr>
            <p:ph idx="4" type="pic"/>
          </p:nvPr>
        </p:nvSpPr>
        <p:spPr>
          <a:xfrm>
            <a:off x="503064" y="1959230"/>
            <a:ext cx="3606404" cy="2720975"/>
          </a:xfrm>
          <a:prstGeom prst="rect">
            <a:avLst/>
          </a:prstGeom>
          <a:solidFill>
            <a:schemeClr val="lt1"/>
          </a:solidFill>
          <a:ln>
            <a:noFill/>
          </a:ln>
        </p:spPr>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obile Phones">
  <p:cSld name="1_Mobile Phones">
    <p:spTree>
      <p:nvGrpSpPr>
        <p:cNvPr id="669" name="Shape 669"/>
        <p:cNvGrpSpPr/>
        <p:nvPr/>
      </p:nvGrpSpPr>
      <p:grpSpPr>
        <a:xfrm>
          <a:off x="0" y="0"/>
          <a:ext cx="0" cy="0"/>
          <a:chOff x="0" y="0"/>
          <a:chExt cx="0" cy="0"/>
        </a:xfrm>
      </p:grpSpPr>
      <p:pic>
        <p:nvPicPr>
          <p:cNvPr descr="Image result for generic cell phone frame" id="670" name="Google Shape;670;p127"/>
          <p:cNvPicPr preferRelativeResize="0"/>
          <p:nvPr/>
        </p:nvPicPr>
        <p:blipFill rotWithShape="1">
          <a:blip r:embed="rId2">
            <a:alphaModFix/>
          </a:blip>
          <a:srcRect b="0" l="0" r="0" t="0"/>
          <a:stretch/>
        </p:blipFill>
        <p:spPr>
          <a:xfrm>
            <a:off x="7051685" y="1519597"/>
            <a:ext cx="1712693" cy="4202778"/>
          </a:xfrm>
          <a:prstGeom prst="rect">
            <a:avLst/>
          </a:prstGeom>
          <a:noFill/>
          <a:ln>
            <a:noFill/>
          </a:ln>
        </p:spPr>
      </p:pic>
      <p:sp>
        <p:nvSpPr>
          <p:cNvPr id="671" name="Google Shape;671;p127"/>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2" name="Google Shape;672;p127"/>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73" name="Google Shape;673;p127"/>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4" name="Google Shape;674;p127"/>
          <p:cNvSpPr/>
          <p:nvPr>
            <p:ph idx="2" type="pic"/>
          </p:nvPr>
        </p:nvSpPr>
        <p:spPr>
          <a:xfrm>
            <a:off x="7214895"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675" name="Google Shape;675;p127"/>
          <p:cNvPicPr preferRelativeResize="0"/>
          <p:nvPr/>
        </p:nvPicPr>
        <p:blipFill rotWithShape="1">
          <a:blip r:embed="rId2">
            <a:alphaModFix/>
          </a:blip>
          <a:srcRect b="0" l="0" r="0" t="0"/>
          <a:stretch/>
        </p:blipFill>
        <p:spPr>
          <a:xfrm>
            <a:off x="5383669" y="1519597"/>
            <a:ext cx="1712693" cy="4202778"/>
          </a:xfrm>
          <a:prstGeom prst="rect">
            <a:avLst/>
          </a:prstGeom>
          <a:noFill/>
          <a:ln>
            <a:noFill/>
          </a:ln>
        </p:spPr>
      </p:pic>
      <p:sp>
        <p:nvSpPr>
          <p:cNvPr id="676" name="Google Shape;676;p127"/>
          <p:cNvSpPr/>
          <p:nvPr>
            <p:ph idx="3" type="pic"/>
          </p:nvPr>
        </p:nvSpPr>
        <p:spPr>
          <a:xfrm>
            <a:off x="5546879"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677" name="Google Shape;677;p127"/>
          <p:cNvPicPr preferRelativeResize="0"/>
          <p:nvPr/>
        </p:nvPicPr>
        <p:blipFill rotWithShape="1">
          <a:blip r:embed="rId2">
            <a:alphaModFix/>
          </a:blip>
          <a:srcRect b="0" l="0" r="0" t="0"/>
          <a:stretch/>
        </p:blipFill>
        <p:spPr>
          <a:xfrm>
            <a:off x="3715654" y="1519597"/>
            <a:ext cx="1712693" cy="4202778"/>
          </a:xfrm>
          <a:prstGeom prst="rect">
            <a:avLst/>
          </a:prstGeom>
          <a:noFill/>
          <a:ln>
            <a:noFill/>
          </a:ln>
        </p:spPr>
      </p:pic>
      <p:sp>
        <p:nvSpPr>
          <p:cNvPr id="678" name="Google Shape;678;p127"/>
          <p:cNvSpPr/>
          <p:nvPr>
            <p:ph idx="4" type="pic"/>
          </p:nvPr>
        </p:nvSpPr>
        <p:spPr>
          <a:xfrm>
            <a:off x="3878864"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679" name="Google Shape;679;p127"/>
          <p:cNvPicPr preferRelativeResize="0"/>
          <p:nvPr/>
        </p:nvPicPr>
        <p:blipFill rotWithShape="1">
          <a:blip r:embed="rId2">
            <a:alphaModFix/>
          </a:blip>
          <a:srcRect b="0" l="0" r="0" t="0"/>
          <a:stretch/>
        </p:blipFill>
        <p:spPr>
          <a:xfrm>
            <a:off x="2062228" y="1519597"/>
            <a:ext cx="1712693" cy="4202778"/>
          </a:xfrm>
          <a:prstGeom prst="rect">
            <a:avLst/>
          </a:prstGeom>
          <a:noFill/>
          <a:ln>
            <a:noFill/>
          </a:ln>
        </p:spPr>
      </p:pic>
      <p:sp>
        <p:nvSpPr>
          <p:cNvPr id="680" name="Google Shape;680;p127"/>
          <p:cNvSpPr/>
          <p:nvPr>
            <p:ph idx="5" type="pic"/>
          </p:nvPr>
        </p:nvSpPr>
        <p:spPr>
          <a:xfrm>
            <a:off x="2225438"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pic>
        <p:nvPicPr>
          <p:cNvPr descr="Image result for generic cell phone frame" id="681" name="Google Shape;681;p127"/>
          <p:cNvPicPr preferRelativeResize="0"/>
          <p:nvPr/>
        </p:nvPicPr>
        <p:blipFill rotWithShape="1">
          <a:blip r:embed="rId2">
            <a:alphaModFix/>
          </a:blip>
          <a:srcRect b="0" l="0" r="0" t="0"/>
          <a:stretch/>
        </p:blipFill>
        <p:spPr>
          <a:xfrm>
            <a:off x="394212" y="1519597"/>
            <a:ext cx="1712693" cy="4202778"/>
          </a:xfrm>
          <a:prstGeom prst="rect">
            <a:avLst/>
          </a:prstGeom>
          <a:noFill/>
          <a:ln>
            <a:noFill/>
          </a:ln>
        </p:spPr>
      </p:pic>
      <p:sp>
        <p:nvSpPr>
          <p:cNvPr id="682" name="Google Shape;682;p127"/>
          <p:cNvSpPr/>
          <p:nvPr>
            <p:ph idx="6" type="pic"/>
          </p:nvPr>
        </p:nvSpPr>
        <p:spPr>
          <a:xfrm>
            <a:off x="557422" y="2063628"/>
            <a:ext cx="1384275" cy="3084764"/>
          </a:xfrm>
          <a:prstGeom prst="rect">
            <a:avLst/>
          </a:prstGeom>
          <a:solidFill>
            <a:schemeClr val="lt1"/>
          </a:solidFill>
          <a:ln cap="flat" cmpd="sng" w="12700">
            <a:solidFill>
              <a:schemeClr val="lt2"/>
            </a:solidFill>
            <a:prstDash val="solid"/>
            <a:round/>
            <a:headEnd len="sm" w="sm" type="none"/>
            <a:tailEnd len="sm" w="sm" type="none"/>
          </a:ln>
        </p:spPr>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showMasterSp="0">
  <p:cSld name="1_Thank You">
    <p:bg>
      <p:bgPr>
        <a:solidFill>
          <a:schemeClr val="dk2"/>
        </a:solidFill>
      </p:bgPr>
    </p:bg>
    <p:spTree>
      <p:nvGrpSpPr>
        <p:cNvPr id="683" name="Shape 683"/>
        <p:cNvGrpSpPr/>
        <p:nvPr/>
      </p:nvGrpSpPr>
      <p:grpSpPr>
        <a:xfrm>
          <a:off x="0" y="0"/>
          <a:ext cx="0" cy="0"/>
          <a:chOff x="0" y="0"/>
          <a:chExt cx="0" cy="0"/>
        </a:xfrm>
      </p:grpSpPr>
      <p:sp>
        <p:nvSpPr>
          <p:cNvPr id="684" name="Google Shape;684;p128"/>
          <p:cNvSpPr txBox="1"/>
          <p:nvPr>
            <p:ph type="title"/>
          </p:nvPr>
        </p:nvSpPr>
        <p:spPr>
          <a:xfrm>
            <a:off x="485775" y="1961291"/>
            <a:ext cx="2371725" cy="146771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000"/>
              <a:buFont typeface="Arial"/>
              <a:buNone/>
              <a:defRPr b="0" sz="3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5" name="Google Shape;685;p128"/>
          <p:cNvSpPr txBox="1"/>
          <p:nvPr>
            <p:ph idx="11" type="ftr"/>
          </p:nvPr>
        </p:nvSpPr>
        <p:spPr>
          <a:xfrm>
            <a:off x="485776" y="6448637"/>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6" name="Google Shape;686;p128"/>
          <p:cNvSpPr txBox="1"/>
          <p:nvPr>
            <p:ph idx="1" type="body"/>
          </p:nvPr>
        </p:nvSpPr>
        <p:spPr>
          <a:xfrm>
            <a:off x="485776" y="3657600"/>
            <a:ext cx="4086225" cy="2285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lt1"/>
              </a:buClr>
              <a:buSzPts val="1500"/>
              <a:buNone/>
              <a:defRPr b="0" sz="1500" cap="none">
                <a:solidFill>
                  <a:schemeClr val="lt1"/>
                </a:solidFil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cxnSp>
        <p:nvCxnSpPr>
          <p:cNvPr id="687" name="Google Shape;687;p128"/>
          <p:cNvCxnSpPr/>
          <p:nvPr/>
        </p:nvCxnSpPr>
        <p:spPr>
          <a:xfrm rot="10800000">
            <a:off x="2857501" y="3160177"/>
            <a:ext cx="6286502" cy="0"/>
          </a:xfrm>
          <a:prstGeom prst="straightConnector1">
            <a:avLst/>
          </a:prstGeom>
          <a:noFill/>
          <a:ln cap="flat" cmpd="sng" w="12700">
            <a:solidFill>
              <a:schemeClr val="accent1"/>
            </a:solidFill>
            <a:prstDash val="solid"/>
            <a:miter lim="800000"/>
            <a:headEnd len="sm" w="sm" type="none"/>
            <a:tailEnd len="sm" w="sm" type="none"/>
          </a:ln>
        </p:spPr>
      </p:cxnSp>
      <p:pic>
        <p:nvPicPr>
          <p:cNvPr id="688" name="Google Shape;688;p128"/>
          <p:cNvPicPr preferRelativeResize="0"/>
          <p:nvPr/>
        </p:nvPicPr>
        <p:blipFill rotWithShape="1">
          <a:blip r:embed="rId2">
            <a:alphaModFix/>
          </a:blip>
          <a:srcRect b="0" l="0" r="0" t="0"/>
          <a:stretch/>
        </p:blipFill>
        <p:spPr>
          <a:xfrm>
            <a:off x="485775" y="563465"/>
            <a:ext cx="2847975" cy="711200"/>
          </a:xfrm>
          <a:prstGeom prst="rect">
            <a:avLst/>
          </a:prstGeom>
          <a:noFill/>
          <a:ln>
            <a:noFill/>
          </a:ln>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4" name="Shape 74"/>
        <p:cNvGrpSpPr/>
        <p:nvPr/>
      </p:nvGrpSpPr>
      <p:grpSpPr>
        <a:xfrm>
          <a:off x="0" y="0"/>
          <a:ext cx="0" cy="0"/>
          <a:chOff x="0" y="0"/>
          <a:chExt cx="0" cy="0"/>
        </a:xfrm>
      </p:grpSpPr>
      <p:sp>
        <p:nvSpPr>
          <p:cNvPr id="75" name="Google Shape;75;p60"/>
          <p:cNvSpPr txBox="1"/>
          <p:nvPr>
            <p:ph type="title"/>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Clr>
                <a:srgbClr val="00649D"/>
              </a:buClr>
              <a:buSzPts val="2800"/>
              <a:buFont typeface="Arial"/>
              <a:buNone/>
              <a:defRPr b="1" i="0" sz="2800" u="none" cap="none" strike="noStrike">
                <a:solidFill>
                  <a:srgbClr val="00649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60"/>
          <p:cNvSpPr txBox="1"/>
          <p:nvPr>
            <p:ph idx="1" type="body"/>
          </p:nvPr>
        </p:nvSpPr>
        <p:spPr>
          <a:xfrm>
            <a:off x="0" y="0"/>
            <a:ext cx="3000000" cy="3000000"/>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7" name="Google Shape;77;p60"/>
          <p:cNvSpPr txBox="1"/>
          <p:nvPr>
            <p:ph idx="11" type="ftr"/>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800">
                <a:solidFill>
                  <a:srgbClr val="58585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8" name="Google Shape;78;p60"/>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A8A8A"/>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60"/>
          <p:cNvSpPr txBox="1"/>
          <p:nvPr>
            <p:ph idx="12" type="sldNum"/>
          </p:nvPr>
        </p:nvSpPr>
        <p:spPr>
          <a:xfrm>
            <a:off x="0" y="0"/>
            <a:ext cx="3000000" cy="3000000"/>
          </a:xfrm>
          <a:prstGeom prst="rect">
            <a:avLst/>
          </a:prstGeom>
          <a:noFill/>
          <a:ln>
            <a:noFill/>
          </a:ln>
        </p:spPr>
        <p:txBody>
          <a:bodyPr anchorCtr="0" anchor="t" bIns="0" lIns="0" spcFirstLastPara="1" rIns="0" wrap="square" tIns="0">
            <a:noAutofit/>
          </a:bodyPr>
          <a:lstStyle>
            <a:lvl1pPr indent="0" lvl="0" marL="25400" marR="0" rtl="0" algn="l">
              <a:lnSpc>
                <a:spcPct val="100000"/>
              </a:lnSpc>
              <a:spcBef>
                <a:spcPts val="0"/>
              </a:spcBef>
              <a:buNone/>
              <a:defRPr b="1" i="0" sz="900">
                <a:solidFill>
                  <a:schemeClr val="lt1"/>
                </a:solidFill>
                <a:latin typeface="Arial"/>
                <a:ea typeface="Arial"/>
                <a:cs typeface="Arial"/>
                <a:sym typeface="Arial"/>
              </a:defRPr>
            </a:lvl1pPr>
            <a:lvl2pPr indent="0" lvl="1" marL="25400" marR="0" rtl="0" algn="l">
              <a:lnSpc>
                <a:spcPct val="100000"/>
              </a:lnSpc>
              <a:spcBef>
                <a:spcPts val="0"/>
              </a:spcBef>
              <a:buNone/>
              <a:defRPr b="1" i="0" sz="900">
                <a:solidFill>
                  <a:schemeClr val="lt1"/>
                </a:solidFill>
                <a:latin typeface="Arial"/>
                <a:ea typeface="Arial"/>
                <a:cs typeface="Arial"/>
                <a:sym typeface="Arial"/>
              </a:defRPr>
            </a:lvl2pPr>
            <a:lvl3pPr indent="0" lvl="2" marL="25400" marR="0" rtl="0" algn="l">
              <a:lnSpc>
                <a:spcPct val="100000"/>
              </a:lnSpc>
              <a:spcBef>
                <a:spcPts val="0"/>
              </a:spcBef>
              <a:buNone/>
              <a:defRPr b="1" i="0" sz="900">
                <a:solidFill>
                  <a:schemeClr val="lt1"/>
                </a:solidFill>
                <a:latin typeface="Arial"/>
                <a:ea typeface="Arial"/>
                <a:cs typeface="Arial"/>
                <a:sym typeface="Arial"/>
              </a:defRPr>
            </a:lvl3pPr>
            <a:lvl4pPr indent="0" lvl="3" marL="25400" marR="0" rtl="0" algn="l">
              <a:lnSpc>
                <a:spcPct val="100000"/>
              </a:lnSpc>
              <a:spcBef>
                <a:spcPts val="0"/>
              </a:spcBef>
              <a:buNone/>
              <a:defRPr b="1" i="0" sz="900">
                <a:solidFill>
                  <a:schemeClr val="lt1"/>
                </a:solidFill>
                <a:latin typeface="Arial"/>
                <a:ea typeface="Arial"/>
                <a:cs typeface="Arial"/>
                <a:sym typeface="Arial"/>
              </a:defRPr>
            </a:lvl4pPr>
            <a:lvl5pPr indent="0" lvl="4" marL="25400" marR="0" rtl="0" algn="l">
              <a:lnSpc>
                <a:spcPct val="100000"/>
              </a:lnSpc>
              <a:spcBef>
                <a:spcPts val="0"/>
              </a:spcBef>
              <a:buNone/>
              <a:defRPr b="1" i="0" sz="900">
                <a:solidFill>
                  <a:schemeClr val="lt1"/>
                </a:solidFill>
                <a:latin typeface="Arial"/>
                <a:ea typeface="Arial"/>
                <a:cs typeface="Arial"/>
                <a:sym typeface="Arial"/>
              </a:defRPr>
            </a:lvl5pPr>
            <a:lvl6pPr indent="0" lvl="5" marL="25400" marR="0" rtl="0" algn="l">
              <a:lnSpc>
                <a:spcPct val="100000"/>
              </a:lnSpc>
              <a:spcBef>
                <a:spcPts val="0"/>
              </a:spcBef>
              <a:buNone/>
              <a:defRPr b="1" i="0" sz="900">
                <a:solidFill>
                  <a:schemeClr val="lt1"/>
                </a:solidFill>
                <a:latin typeface="Arial"/>
                <a:ea typeface="Arial"/>
                <a:cs typeface="Arial"/>
                <a:sym typeface="Arial"/>
              </a:defRPr>
            </a:lvl6pPr>
            <a:lvl7pPr indent="0" lvl="6" marL="25400" marR="0" rtl="0" algn="l">
              <a:lnSpc>
                <a:spcPct val="100000"/>
              </a:lnSpc>
              <a:spcBef>
                <a:spcPts val="0"/>
              </a:spcBef>
              <a:buNone/>
              <a:defRPr b="1" i="0" sz="900">
                <a:solidFill>
                  <a:schemeClr val="lt1"/>
                </a:solidFill>
                <a:latin typeface="Arial"/>
                <a:ea typeface="Arial"/>
                <a:cs typeface="Arial"/>
                <a:sym typeface="Arial"/>
              </a:defRPr>
            </a:lvl7pPr>
            <a:lvl8pPr indent="0" lvl="7" marL="25400" marR="0" rtl="0" algn="l">
              <a:lnSpc>
                <a:spcPct val="100000"/>
              </a:lnSpc>
              <a:spcBef>
                <a:spcPts val="0"/>
              </a:spcBef>
              <a:buNone/>
              <a:defRPr b="1" i="0" sz="900">
                <a:solidFill>
                  <a:schemeClr val="lt1"/>
                </a:solidFill>
                <a:latin typeface="Arial"/>
                <a:ea typeface="Arial"/>
                <a:cs typeface="Arial"/>
                <a:sym typeface="Arial"/>
              </a:defRPr>
            </a:lvl8pPr>
            <a:lvl9pPr indent="0" lvl="8" marL="25400" marR="0" rtl="0" algn="l">
              <a:lnSpc>
                <a:spcPct val="100000"/>
              </a:lnSpc>
              <a:spcBef>
                <a:spcPts val="0"/>
              </a:spcBef>
              <a:buNone/>
              <a:defRPr b="1" i="0" sz="900">
                <a:solidFill>
                  <a:schemeClr val="lt1"/>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Slide" showMasterSp="0">
  <p:cSld name="1_Thank You Slide">
    <p:bg>
      <p:bgPr>
        <a:solidFill>
          <a:schemeClr val="dk2"/>
        </a:solidFill>
      </p:bgPr>
    </p:bg>
    <p:spTree>
      <p:nvGrpSpPr>
        <p:cNvPr id="689" name="Shape 689"/>
        <p:cNvGrpSpPr/>
        <p:nvPr/>
      </p:nvGrpSpPr>
      <p:grpSpPr>
        <a:xfrm>
          <a:off x="0" y="0"/>
          <a:ext cx="0" cy="0"/>
          <a:chOff x="0" y="0"/>
          <a:chExt cx="0" cy="0"/>
        </a:xfrm>
      </p:grpSpPr>
      <p:sp>
        <p:nvSpPr>
          <p:cNvPr id="690" name="Google Shape;690;p129"/>
          <p:cNvSpPr txBox="1"/>
          <p:nvPr>
            <p:ph type="title"/>
          </p:nvPr>
        </p:nvSpPr>
        <p:spPr>
          <a:xfrm>
            <a:off x="3131819" y="2695145"/>
            <a:ext cx="2880362" cy="146771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3000"/>
              <a:buFont typeface="Arial"/>
              <a:buNone/>
              <a:defRPr b="0" sz="3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1" name="Google Shape;691;p129"/>
          <p:cNvSpPr txBox="1"/>
          <p:nvPr>
            <p:ph idx="11" type="ftr"/>
          </p:nvPr>
        </p:nvSpPr>
        <p:spPr>
          <a:xfrm>
            <a:off x="6520903" y="6448637"/>
            <a:ext cx="2137322" cy="26999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b="0" i="0" u="none"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2" name="Google Shape;692;p129"/>
          <p:cNvSpPr/>
          <p:nvPr/>
        </p:nvSpPr>
        <p:spPr>
          <a:xfrm>
            <a:off x="9074266" y="0"/>
            <a:ext cx="78526" cy="68580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pic>
        <p:nvPicPr>
          <p:cNvPr id="693" name="Google Shape;693;p129"/>
          <p:cNvPicPr preferRelativeResize="0"/>
          <p:nvPr/>
        </p:nvPicPr>
        <p:blipFill rotWithShape="1">
          <a:blip r:embed="rId2">
            <a:alphaModFix/>
          </a:blip>
          <a:srcRect b="0" l="0" r="0" t="0"/>
          <a:stretch/>
        </p:blipFill>
        <p:spPr>
          <a:xfrm>
            <a:off x="485775" y="6552596"/>
            <a:ext cx="805855" cy="201239"/>
          </a:xfrm>
          <a:prstGeom prst="rect">
            <a:avLst/>
          </a:prstGeom>
          <a:noFill/>
          <a:ln>
            <a:noFill/>
          </a:ln>
        </p:spPr>
      </p:pic>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Only">
  <p:cSld name="Title and Subtitle Only">
    <p:spTree>
      <p:nvGrpSpPr>
        <p:cNvPr id="694" name="Shape 694"/>
        <p:cNvGrpSpPr/>
        <p:nvPr/>
      </p:nvGrpSpPr>
      <p:grpSpPr>
        <a:xfrm>
          <a:off x="0" y="0"/>
          <a:ext cx="0" cy="0"/>
          <a:chOff x="0" y="0"/>
          <a:chExt cx="0" cy="0"/>
        </a:xfrm>
      </p:grpSpPr>
      <p:sp>
        <p:nvSpPr>
          <p:cNvPr id="695" name="Google Shape;695;p130"/>
          <p:cNvSpPr txBox="1"/>
          <p:nvPr>
            <p:ph type="title"/>
          </p:nvPr>
        </p:nvSpPr>
        <p:spPr>
          <a:xfrm>
            <a:off x="628650" y="489780"/>
            <a:ext cx="7886700" cy="825500"/>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dk1"/>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6" name="Google Shape;696;p130"/>
          <p:cNvSpPr txBox="1"/>
          <p:nvPr>
            <p:ph idx="1" type="body"/>
          </p:nvPr>
        </p:nvSpPr>
        <p:spPr>
          <a:xfrm>
            <a:off x="1743076" y="371476"/>
            <a:ext cx="5657849" cy="352425"/>
          </a:xfrm>
          <a:prstGeom prst="rect">
            <a:avLst/>
          </a:prstGeom>
          <a:noFill/>
          <a:ln>
            <a:noFill/>
          </a:ln>
        </p:spPr>
        <p:txBody>
          <a:bodyPr anchorCtr="0" anchor="ctr" bIns="45700" lIns="0" spcFirstLastPara="1" rIns="0" wrap="square" tIns="45700">
            <a:noAutofit/>
          </a:bodyPr>
          <a:lstStyle>
            <a:lvl1pPr indent="-228600" lvl="0" marL="457200" algn="ctr">
              <a:lnSpc>
                <a:spcPct val="100000"/>
              </a:lnSpc>
              <a:spcBef>
                <a:spcPts val="900"/>
              </a:spcBef>
              <a:spcAft>
                <a:spcPts val="0"/>
              </a:spcAft>
              <a:buClr>
                <a:schemeClr val="accent1"/>
              </a:buClr>
              <a:buSzPts val="1050"/>
              <a:buNone/>
              <a:defRPr b="1" i="0" sz="1050" cap="none">
                <a:solidFill>
                  <a:schemeClr val="accent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ext and lists">
  <p:cSld name="5_text and lists">
    <p:spTree>
      <p:nvGrpSpPr>
        <p:cNvPr id="697" name="Shape 697"/>
        <p:cNvGrpSpPr/>
        <p:nvPr/>
      </p:nvGrpSpPr>
      <p:grpSpPr>
        <a:xfrm>
          <a:off x="0" y="0"/>
          <a:ext cx="0" cy="0"/>
          <a:chOff x="0" y="0"/>
          <a:chExt cx="0" cy="0"/>
        </a:xfrm>
      </p:grpSpPr>
      <p:sp>
        <p:nvSpPr>
          <p:cNvPr id="698" name="Google Shape;698;p131"/>
          <p:cNvSpPr/>
          <p:nvPr/>
        </p:nvSpPr>
        <p:spPr>
          <a:xfrm>
            <a:off x="0" y="0"/>
            <a:ext cx="9144000" cy="259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699" name="Google Shape;699;p131"/>
          <p:cNvSpPr txBox="1"/>
          <p:nvPr>
            <p:ph type="title"/>
          </p:nvPr>
        </p:nvSpPr>
        <p:spPr>
          <a:xfrm>
            <a:off x="628650" y="480900"/>
            <a:ext cx="7886700" cy="825500"/>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dk1"/>
              </a:buClr>
              <a:buSzPts val="3300"/>
              <a:buFont typeface="Arial"/>
              <a:buNone/>
              <a:defRPr sz="33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0" name="Google Shape;700;p131"/>
          <p:cNvSpPr txBox="1"/>
          <p:nvPr>
            <p:ph idx="1" type="body"/>
          </p:nvPr>
        </p:nvSpPr>
        <p:spPr>
          <a:xfrm>
            <a:off x="1743076" y="371476"/>
            <a:ext cx="5657849" cy="352425"/>
          </a:xfrm>
          <a:prstGeom prst="rect">
            <a:avLst/>
          </a:prstGeom>
          <a:noFill/>
          <a:ln>
            <a:noFill/>
          </a:ln>
        </p:spPr>
        <p:txBody>
          <a:bodyPr anchorCtr="0" anchor="ctr" bIns="45700" lIns="0" spcFirstLastPara="1" rIns="0" wrap="square" tIns="45700">
            <a:noAutofit/>
          </a:bodyPr>
          <a:lstStyle>
            <a:lvl1pPr indent="-228600" lvl="0" marL="457200" algn="ctr">
              <a:lnSpc>
                <a:spcPct val="100000"/>
              </a:lnSpc>
              <a:spcBef>
                <a:spcPts val="900"/>
              </a:spcBef>
              <a:spcAft>
                <a:spcPts val="0"/>
              </a:spcAft>
              <a:buClr>
                <a:schemeClr val="accent1"/>
              </a:buClr>
              <a:buSzPts val="1050"/>
              <a:buNone/>
              <a:defRPr b="1" i="0" sz="1050" cap="none">
                <a:solidFill>
                  <a:schemeClr val="accent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01" name="Google Shape;701;p131"/>
          <p:cNvSpPr txBox="1"/>
          <p:nvPr>
            <p:ph idx="2" type="body"/>
          </p:nvPr>
        </p:nvSpPr>
        <p:spPr>
          <a:xfrm>
            <a:off x="1231016" y="4175185"/>
            <a:ext cx="3252563" cy="1833064"/>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2"/>
              </a:buClr>
              <a:buSzPts val="900"/>
              <a:buNone/>
              <a:defRPr b="0" sz="900">
                <a:solidFill>
                  <a:schemeClr val="dk2"/>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02" name="Google Shape;702;p131"/>
          <p:cNvSpPr txBox="1"/>
          <p:nvPr>
            <p:ph idx="3" type="body"/>
          </p:nvPr>
        </p:nvSpPr>
        <p:spPr>
          <a:xfrm>
            <a:off x="4660421" y="4175185"/>
            <a:ext cx="3252563" cy="1833064"/>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900"/>
              </a:spcBef>
              <a:spcAft>
                <a:spcPts val="0"/>
              </a:spcAft>
              <a:buClr>
                <a:schemeClr val="dk2"/>
              </a:buClr>
              <a:buSzPts val="900"/>
              <a:buNone/>
              <a:defRPr b="0" sz="900">
                <a:solidFill>
                  <a:schemeClr val="dk2"/>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03" name="Google Shape;703;p131"/>
          <p:cNvSpPr txBox="1"/>
          <p:nvPr>
            <p:ph idx="4" type="body"/>
          </p:nvPr>
        </p:nvSpPr>
        <p:spPr>
          <a:xfrm>
            <a:off x="628650" y="3306482"/>
            <a:ext cx="1713422" cy="409575"/>
          </a:xfrm>
          <a:prstGeom prst="rect">
            <a:avLst/>
          </a:prstGeom>
          <a:noFill/>
          <a:ln>
            <a:noFill/>
          </a:ln>
        </p:spPr>
        <p:txBody>
          <a:bodyPr anchorCtr="0" anchor="ctr" bIns="45700" lIns="0" spcFirstLastPara="1" rIns="0" wrap="square" tIns="45700">
            <a:noAutofit/>
          </a:bodyPr>
          <a:lstStyle>
            <a:lvl1pPr indent="-228600" lvl="0" marL="457200" algn="ctr">
              <a:lnSpc>
                <a:spcPct val="100000"/>
              </a:lnSpc>
              <a:spcBef>
                <a:spcPts val="900"/>
              </a:spcBef>
              <a:spcAft>
                <a:spcPts val="0"/>
              </a:spcAft>
              <a:buClr>
                <a:schemeClr val="dk2"/>
              </a:buClr>
              <a:buSzPts val="1200"/>
              <a:buNone/>
              <a:defRPr b="0" sz="1200">
                <a:solidFill>
                  <a:schemeClr val="dk2"/>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04" name="Google Shape;704;p131"/>
          <p:cNvSpPr txBox="1"/>
          <p:nvPr>
            <p:ph idx="5" type="body"/>
          </p:nvPr>
        </p:nvSpPr>
        <p:spPr>
          <a:xfrm>
            <a:off x="2686410" y="3306482"/>
            <a:ext cx="1713422" cy="409575"/>
          </a:xfrm>
          <a:prstGeom prst="rect">
            <a:avLst/>
          </a:prstGeom>
          <a:noFill/>
          <a:ln>
            <a:noFill/>
          </a:ln>
        </p:spPr>
        <p:txBody>
          <a:bodyPr anchorCtr="0" anchor="ctr" bIns="45700" lIns="0" spcFirstLastPara="1" rIns="0" wrap="square" tIns="45700">
            <a:noAutofit/>
          </a:bodyPr>
          <a:lstStyle>
            <a:lvl1pPr indent="-228600" lvl="0" marL="457200" algn="ctr">
              <a:lnSpc>
                <a:spcPct val="100000"/>
              </a:lnSpc>
              <a:spcBef>
                <a:spcPts val="900"/>
              </a:spcBef>
              <a:spcAft>
                <a:spcPts val="0"/>
              </a:spcAft>
              <a:buClr>
                <a:schemeClr val="dk2"/>
              </a:buClr>
              <a:buSzPts val="1200"/>
              <a:buNone/>
              <a:defRPr b="0" sz="1200">
                <a:solidFill>
                  <a:schemeClr val="dk2"/>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05" name="Google Shape;705;p131"/>
          <p:cNvSpPr txBox="1"/>
          <p:nvPr>
            <p:ph idx="6" type="body"/>
          </p:nvPr>
        </p:nvSpPr>
        <p:spPr>
          <a:xfrm>
            <a:off x="4744170" y="3306482"/>
            <a:ext cx="1713422" cy="409575"/>
          </a:xfrm>
          <a:prstGeom prst="rect">
            <a:avLst/>
          </a:prstGeom>
          <a:noFill/>
          <a:ln>
            <a:noFill/>
          </a:ln>
        </p:spPr>
        <p:txBody>
          <a:bodyPr anchorCtr="0" anchor="ctr" bIns="45700" lIns="0" spcFirstLastPara="1" rIns="0" wrap="square" tIns="45700">
            <a:noAutofit/>
          </a:bodyPr>
          <a:lstStyle>
            <a:lvl1pPr indent="-228600" lvl="0" marL="457200" algn="ctr">
              <a:lnSpc>
                <a:spcPct val="100000"/>
              </a:lnSpc>
              <a:spcBef>
                <a:spcPts val="900"/>
              </a:spcBef>
              <a:spcAft>
                <a:spcPts val="0"/>
              </a:spcAft>
              <a:buClr>
                <a:schemeClr val="dk2"/>
              </a:buClr>
              <a:buSzPts val="1200"/>
              <a:buNone/>
              <a:defRPr b="0" sz="1200">
                <a:solidFill>
                  <a:schemeClr val="dk2"/>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06" name="Google Shape;706;p131"/>
          <p:cNvSpPr txBox="1"/>
          <p:nvPr>
            <p:ph idx="7" type="body"/>
          </p:nvPr>
        </p:nvSpPr>
        <p:spPr>
          <a:xfrm>
            <a:off x="6801930" y="3306482"/>
            <a:ext cx="1713422" cy="409575"/>
          </a:xfrm>
          <a:prstGeom prst="rect">
            <a:avLst/>
          </a:prstGeom>
          <a:noFill/>
          <a:ln>
            <a:noFill/>
          </a:ln>
        </p:spPr>
        <p:txBody>
          <a:bodyPr anchorCtr="0" anchor="ctr" bIns="45700" lIns="0" spcFirstLastPara="1" rIns="0" wrap="square" tIns="45700">
            <a:noAutofit/>
          </a:bodyPr>
          <a:lstStyle>
            <a:lvl1pPr indent="-228600" lvl="0" marL="457200" algn="ctr">
              <a:lnSpc>
                <a:spcPct val="100000"/>
              </a:lnSpc>
              <a:spcBef>
                <a:spcPts val="900"/>
              </a:spcBef>
              <a:spcAft>
                <a:spcPts val="0"/>
              </a:spcAft>
              <a:buClr>
                <a:schemeClr val="dk2"/>
              </a:buClr>
              <a:buSzPts val="1200"/>
              <a:buNone/>
              <a:defRPr b="0" sz="1200">
                <a:solidFill>
                  <a:schemeClr val="dk2"/>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 browser">
  <p:cSld name="web browser">
    <p:spTree>
      <p:nvGrpSpPr>
        <p:cNvPr id="707" name="Shape 707"/>
        <p:cNvGrpSpPr/>
        <p:nvPr/>
      </p:nvGrpSpPr>
      <p:grpSpPr>
        <a:xfrm>
          <a:off x="0" y="0"/>
          <a:ext cx="0" cy="0"/>
          <a:chOff x="0" y="0"/>
          <a:chExt cx="0" cy="0"/>
        </a:xfrm>
      </p:grpSpPr>
      <p:sp>
        <p:nvSpPr>
          <p:cNvPr id="708" name="Google Shape;708;p132"/>
          <p:cNvSpPr txBox="1"/>
          <p:nvPr>
            <p:ph type="title"/>
          </p:nvPr>
        </p:nvSpPr>
        <p:spPr>
          <a:xfrm>
            <a:off x="628650" y="480905"/>
            <a:ext cx="7886700" cy="825500"/>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dk1"/>
              </a:buClr>
              <a:buSzPts val="3300"/>
              <a:buFont typeface="Arial"/>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9" name="Google Shape;709;p132"/>
          <p:cNvSpPr txBox="1"/>
          <p:nvPr>
            <p:ph idx="1" type="body"/>
          </p:nvPr>
        </p:nvSpPr>
        <p:spPr>
          <a:xfrm>
            <a:off x="1743076" y="371476"/>
            <a:ext cx="5657849" cy="352425"/>
          </a:xfrm>
          <a:prstGeom prst="rect">
            <a:avLst/>
          </a:prstGeom>
          <a:noFill/>
          <a:ln>
            <a:noFill/>
          </a:ln>
        </p:spPr>
        <p:txBody>
          <a:bodyPr anchorCtr="0" anchor="ctr" bIns="45700" lIns="0" spcFirstLastPara="1" rIns="0" wrap="square" tIns="45700">
            <a:noAutofit/>
          </a:bodyPr>
          <a:lstStyle>
            <a:lvl1pPr indent="-228600" lvl="0" marL="457200" algn="ctr">
              <a:lnSpc>
                <a:spcPct val="100000"/>
              </a:lnSpc>
              <a:spcBef>
                <a:spcPts val="900"/>
              </a:spcBef>
              <a:spcAft>
                <a:spcPts val="0"/>
              </a:spcAft>
              <a:buClr>
                <a:schemeClr val="accent1"/>
              </a:buClr>
              <a:buSzPts val="1050"/>
              <a:buNone/>
              <a:defRPr b="1" i="0" sz="1050" cap="none">
                <a:solidFill>
                  <a:schemeClr val="accent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0" name="Google Shape;710;p132"/>
          <p:cNvSpPr/>
          <p:nvPr>
            <p:ph idx="2" type="pic"/>
          </p:nvPr>
        </p:nvSpPr>
        <p:spPr>
          <a:xfrm>
            <a:off x="3724804" y="1939587"/>
            <a:ext cx="5419196" cy="4064397"/>
          </a:xfrm>
          <a:prstGeom prst="rect">
            <a:avLst/>
          </a:prstGeom>
          <a:noFill/>
          <a:ln>
            <a:noFill/>
          </a:ln>
        </p:spPr>
      </p:sp>
      <p:sp>
        <p:nvSpPr>
          <p:cNvPr id="711" name="Google Shape;711;p132"/>
          <p:cNvSpPr/>
          <p:nvPr/>
        </p:nvSpPr>
        <p:spPr>
          <a:xfrm>
            <a:off x="-1" y="1939587"/>
            <a:ext cx="3603685" cy="40643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712" name="Google Shape;712;p132"/>
          <p:cNvSpPr txBox="1"/>
          <p:nvPr>
            <p:ph idx="3" type="body"/>
          </p:nvPr>
        </p:nvSpPr>
        <p:spPr>
          <a:xfrm>
            <a:off x="1099868" y="2097240"/>
            <a:ext cx="2439119" cy="463050"/>
          </a:xfrm>
          <a:prstGeom prst="rect">
            <a:avLst/>
          </a:prstGeom>
          <a:noFill/>
          <a:ln>
            <a:noFill/>
          </a:ln>
        </p:spPr>
        <p:txBody>
          <a:bodyPr anchorCtr="0" anchor="b" bIns="0" lIns="91425" spcFirstLastPara="1" rIns="91425" wrap="square" tIns="91425">
            <a:noAutofit/>
          </a:bodyPr>
          <a:lstStyle>
            <a:lvl1pPr indent="-228600" lvl="0" marL="457200" algn="l">
              <a:lnSpc>
                <a:spcPct val="100000"/>
              </a:lnSpc>
              <a:spcBef>
                <a:spcPts val="900"/>
              </a:spcBef>
              <a:spcAft>
                <a:spcPts val="0"/>
              </a:spcAft>
              <a:buClr>
                <a:schemeClr val="lt1"/>
              </a:buClr>
              <a:buSzPts val="1350"/>
              <a:buNone/>
              <a:defRPr b="0" sz="1350">
                <a:solidFill>
                  <a:schemeClr val="lt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3" name="Google Shape;713;p132"/>
          <p:cNvSpPr txBox="1"/>
          <p:nvPr>
            <p:ph idx="4" type="body"/>
          </p:nvPr>
        </p:nvSpPr>
        <p:spPr>
          <a:xfrm>
            <a:off x="1099868" y="2560289"/>
            <a:ext cx="2439119" cy="568124"/>
          </a:xfrm>
          <a:prstGeom prst="rect">
            <a:avLst/>
          </a:prstGeom>
          <a:noFill/>
          <a:ln>
            <a:noFill/>
          </a:ln>
        </p:spPr>
        <p:txBody>
          <a:bodyPr anchorCtr="0" anchor="t" bIns="91425" lIns="91425" spcFirstLastPara="1" rIns="91425" wrap="square" tIns="0">
            <a:noAutofit/>
          </a:bodyPr>
          <a:lstStyle>
            <a:lvl1pPr indent="-228600" lvl="0" marL="457200" algn="l">
              <a:lnSpc>
                <a:spcPct val="100000"/>
              </a:lnSpc>
              <a:spcBef>
                <a:spcPts val="450"/>
              </a:spcBef>
              <a:spcAft>
                <a:spcPts val="0"/>
              </a:spcAft>
              <a:buClr>
                <a:srgbClr val="98ABBD"/>
              </a:buClr>
              <a:buSzPts val="1050"/>
              <a:buNone/>
              <a:defRPr b="0" sz="1050">
                <a:solidFill>
                  <a:srgbClr val="98ABBD"/>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4" name="Google Shape;714;p132"/>
          <p:cNvSpPr txBox="1"/>
          <p:nvPr>
            <p:ph idx="5" type="body"/>
          </p:nvPr>
        </p:nvSpPr>
        <p:spPr>
          <a:xfrm>
            <a:off x="1099868" y="3429000"/>
            <a:ext cx="2439119" cy="463050"/>
          </a:xfrm>
          <a:prstGeom prst="rect">
            <a:avLst/>
          </a:prstGeom>
          <a:noFill/>
          <a:ln>
            <a:noFill/>
          </a:ln>
        </p:spPr>
        <p:txBody>
          <a:bodyPr anchorCtr="0" anchor="b" bIns="0" lIns="91425" spcFirstLastPara="1" rIns="91425" wrap="square" tIns="91425">
            <a:noAutofit/>
          </a:bodyPr>
          <a:lstStyle>
            <a:lvl1pPr indent="-228600" lvl="0" marL="457200" algn="l">
              <a:lnSpc>
                <a:spcPct val="100000"/>
              </a:lnSpc>
              <a:spcBef>
                <a:spcPts val="900"/>
              </a:spcBef>
              <a:spcAft>
                <a:spcPts val="0"/>
              </a:spcAft>
              <a:buClr>
                <a:schemeClr val="lt1"/>
              </a:buClr>
              <a:buSzPts val="1350"/>
              <a:buNone/>
              <a:defRPr b="0" sz="1350">
                <a:solidFill>
                  <a:schemeClr val="lt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5" name="Google Shape;715;p132"/>
          <p:cNvSpPr txBox="1"/>
          <p:nvPr>
            <p:ph idx="6" type="body"/>
          </p:nvPr>
        </p:nvSpPr>
        <p:spPr>
          <a:xfrm>
            <a:off x="1099868" y="3892049"/>
            <a:ext cx="2439119" cy="568124"/>
          </a:xfrm>
          <a:prstGeom prst="rect">
            <a:avLst/>
          </a:prstGeom>
          <a:noFill/>
          <a:ln>
            <a:noFill/>
          </a:ln>
        </p:spPr>
        <p:txBody>
          <a:bodyPr anchorCtr="0" anchor="t" bIns="91425" lIns="91425" spcFirstLastPara="1" rIns="91425" wrap="square" tIns="0">
            <a:noAutofit/>
          </a:bodyPr>
          <a:lstStyle>
            <a:lvl1pPr indent="-228600" lvl="0" marL="457200" algn="l">
              <a:lnSpc>
                <a:spcPct val="100000"/>
              </a:lnSpc>
              <a:spcBef>
                <a:spcPts val="450"/>
              </a:spcBef>
              <a:spcAft>
                <a:spcPts val="0"/>
              </a:spcAft>
              <a:buClr>
                <a:srgbClr val="98ABBD"/>
              </a:buClr>
              <a:buSzPts val="1050"/>
              <a:buNone/>
              <a:defRPr b="0" sz="1050">
                <a:solidFill>
                  <a:srgbClr val="98ABBD"/>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6" name="Google Shape;716;p132"/>
          <p:cNvSpPr txBox="1"/>
          <p:nvPr>
            <p:ph idx="7" type="body"/>
          </p:nvPr>
        </p:nvSpPr>
        <p:spPr>
          <a:xfrm>
            <a:off x="1099868" y="4741286"/>
            <a:ext cx="2439119" cy="463050"/>
          </a:xfrm>
          <a:prstGeom prst="rect">
            <a:avLst/>
          </a:prstGeom>
          <a:noFill/>
          <a:ln>
            <a:noFill/>
          </a:ln>
        </p:spPr>
        <p:txBody>
          <a:bodyPr anchorCtr="0" anchor="b" bIns="0" lIns="91425" spcFirstLastPara="1" rIns="91425" wrap="square" tIns="91425">
            <a:noAutofit/>
          </a:bodyPr>
          <a:lstStyle>
            <a:lvl1pPr indent="-228600" lvl="0" marL="457200" algn="l">
              <a:lnSpc>
                <a:spcPct val="100000"/>
              </a:lnSpc>
              <a:spcBef>
                <a:spcPts val="900"/>
              </a:spcBef>
              <a:spcAft>
                <a:spcPts val="0"/>
              </a:spcAft>
              <a:buClr>
                <a:schemeClr val="lt1"/>
              </a:buClr>
              <a:buSzPts val="1350"/>
              <a:buNone/>
              <a:defRPr b="0" sz="1350">
                <a:solidFill>
                  <a:schemeClr val="lt1"/>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7" name="Google Shape;717;p132"/>
          <p:cNvSpPr txBox="1"/>
          <p:nvPr>
            <p:ph idx="8" type="body"/>
          </p:nvPr>
        </p:nvSpPr>
        <p:spPr>
          <a:xfrm>
            <a:off x="1099868" y="5204335"/>
            <a:ext cx="2439119" cy="568124"/>
          </a:xfrm>
          <a:prstGeom prst="rect">
            <a:avLst/>
          </a:prstGeom>
          <a:noFill/>
          <a:ln>
            <a:noFill/>
          </a:ln>
        </p:spPr>
        <p:txBody>
          <a:bodyPr anchorCtr="0" anchor="t" bIns="91425" lIns="91425" spcFirstLastPara="1" rIns="91425" wrap="square" tIns="0">
            <a:noAutofit/>
          </a:bodyPr>
          <a:lstStyle>
            <a:lvl1pPr indent="-228600" lvl="0" marL="457200" algn="l">
              <a:lnSpc>
                <a:spcPct val="100000"/>
              </a:lnSpc>
              <a:spcBef>
                <a:spcPts val="450"/>
              </a:spcBef>
              <a:spcAft>
                <a:spcPts val="0"/>
              </a:spcAft>
              <a:buClr>
                <a:srgbClr val="98ABBD"/>
              </a:buClr>
              <a:buSzPts val="1050"/>
              <a:buNone/>
              <a:defRPr b="0" sz="1050">
                <a:solidFill>
                  <a:srgbClr val="98ABBD"/>
                </a:solidFill>
                <a:latin typeface="Arial"/>
                <a:ea typeface="Arial"/>
                <a:cs typeface="Arial"/>
                <a:sym typeface="Arial"/>
              </a:defRPr>
            </a:lvl1pPr>
            <a:lvl2pPr indent="-342900" lvl="1" marL="914400" algn="l">
              <a:lnSpc>
                <a:spcPct val="100000"/>
              </a:lnSpc>
              <a:spcBef>
                <a:spcPts val="9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331469" lvl="3" marL="1828800" algn="l">
              <a:lnSpc>
                <a:spcPct val="100000"/>
              </a:lnSpc>
              <a:spcBef>
                <a:spcPts val="600"/>
              </a:spcBef>
              <a:spcAft>
                <a:spcPts val="0"/>
              </a:spcAft>
              <a:buClr>
                <a:schemeClr val="dk1"/>
              </a:buClr>
              <a:buSzPts val="1620"/>
              <a:buChar char="o"/>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87" name="Shape 87"/>
        <p:cNvGrpSpPr/>
        <p:nvPr/>
      </p:nvGrpSpPr>
      <p:grpSpPr>
        <a:xfrm>
          <a:off x="0" y="0"/>
          <a:ext cx="0" cy="0"/>
          <a:chOff x="0" y="0"/>
          <a:chExt cx="0" cy="0"/>
        </a:xfrm>
      </p:grpSpPr>
      <p:sp>
        <p:nvSpPr>
          <p:cNvPr id="88" name="Google Shape;88;p62"/>
          <p:cNvSpPr/>
          <p:nvPr/>
        </p:nvSpPr>
        <p:spPr>
          <a:xfrm>
            <a:off x="402285" y="6446240"/>
            <a:ext cx="274320" cy="274320"/>
          </a:xfrm>
          <a:custGeom>
            <a:rect b="b" l="l" r="r" t="t"/>
            <a:pathLst>
              <a:path extrusionOk="0" h="274320" w="274320">
                <a:moveTo>
                  <a:pt x="0" y="274320"/>
                </a:moveTo>
                <a:lnTo>
                  <a:pt x="274320" y="274320"/>
                </a:lnTo>
                <a:lnTo>
                  <a:pt x="274320" y="0"/>
                </a:lnTo>
                <a:lnTo>
                  <a:pt x="0" y="0"/>
                </a:lnTo>
                <a:lnTo>
                  <a:pt x="0" y="27432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62"/>
          <p:cNvSpPr/>
          <p:nvPr/>
        </p:nvSpPr>
        <p:spPr>
          <a:xfrm>
            <a:off x="7449439" y="338594"/>
            <a:ext cx="1235633" cy="646798"/>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62"/>
          <p:cNvSpPr/>
          <p:nvPr/>
        </p:nvSpPr>
        <p:spPr>
          <a:xfrm>
            <a:off x="1099781" y="891413"/>
            <a:ext cx="2220277" cy="54863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62"/>
          <p:cNvSpPr/>
          <p:nvPr/>
        </p:nvSpPr>
        <p:spPr>
          <a:xfrm>
            <a:off x="3465195" y="2504313"/>
            <a:ext cx="5290185" cy="2659380"/>
          </a:xfrm>
          <a:custGeom>
            <a:rect b="b" l="l" r="r" t="t"/>
            <a:pathLst>
              <a:path extrusionOk="0" h="2659379" w="5290184">
                <a:moveTo>
                  <a:pt x="4846828" y="0"/>
                </a:moveTo>
                <a:lnTo>
                  <a:pt x="0" y="0"/>
                </a:lnTo>
                <a:lnTo>
                  <a:pt x="0" y="2659126"/>
                </a:lnTo>
                <a:lnTo>
                  <a:pt x="4846828" y="2659126"/>
                </a:lnTo>
                <a:lnTo>
                  <a:pt x="4895112" y="2656526"/>
                </a:lnTo>
                <a:lnTo>
                  <a:pt x="4941893" y="2648906"/>
                </a:lnTo>
                <a:lnTo>
                  <a:pt x="4986899" y="2636536"/>
                </a:lnTo>
                <a:lnTo>
                  <a:pt x="5029861" y="2619686"/>
                </a:lnTo>
                <a:lnTo>
                  <a:pt x="5070507" y="2598626"/>
                </a:lnTo>
                <a:lnTo>
                  <a:pt x="5108567" y="2573627"/>
                </a:lnTo>
                <a:lnTo>
                  <a:pt x="5143770" y="2544958"/>
                </a:lnTo>
                <a:lnTo>
                  <a:pt x="5175846" y="2512889"/>
                </a:lnTo>
                <a:lnTo>
                  <a:pt x="5204522" y="2477690"/>
                </a:lnTo>
                <a:lnTo>
                  <a:pt x="5229530" y="2439632"/>
                </a:lnTo>
                <a:lnTo>
                  <a:pt x="5250598" y="2398984"/>
                </a:lnTo>
                <a:lnTo>
                  <a:pt x="5267456" y="2356016"/>
                </a:lnTo>
                <a:lnTo>
                  <a:pt x="5279832" y="2310999"/>
                </a:lnTo>
                <a:lnTo>
                  <a:pt x="5287456" y="2264202"/>
                </a:lnTo>
                <a:lnTo>
                  <a:pt x="5290058" y="2215896"/>
                </a:lnTo>
                <a:lnTo>
                  <a:pt x="5290058" y="443230"/>
                </a:lnTo>
                <a:lnTo>
                  <a:pt x="5287456" y="394923"/>
                </a:lnTo>
                <a:lnTo>
                  <a:pt x="5279832" y="348126"/>
                </a:lnTo>
                <a:lnTo>
                  <a:pt x="5267456" y="303109"/>
                </a:lnTo>
                <a:lnTo>
                  <a:pt x="5250598" y="260141"/>
                </a:lnTo>
                <a:lnTo>
                  <a:pt x="5229530" y="219493"/>
                </a:lnTo>
                <a:lnTo>
                  <a:pt x="5204522" y="181435"/>
                </a:lnTo>
                <a:lnTo>
                  <a:pt x="5175846" y="146236"/>
                </a:lnTo>
                <a:lnTo>
                  <a:pt x="5143770" y="114167"/>
                </a:lnTo>
                <a:lnTo>
                  <a:pt x="5108567" y="85498"/>
                </a:lnTo>
                <a:lnTo>
                  <a:pt x="5070507" y="60499"/>
                </a:lnTo>
                <a:lnTo>
                  <a:pt x="5029861" y="39439"/>
                </a:lnTo>
                <a:lnTo>
                  <a:pt x="4986899" y="22589"/>
                </a:lnTo>
                <a:lnTo>
                  <a:pt x="4941893" y="10219"/>
                </a:lnTo>
                <a:lnTo>
                  <a:pt x="4895112" y="2599"/>
                </a:lnTo>
                <a:lnTo>
                  <a:pt x="4846828" y="0"/>
                </a:lnTo>
                <a:close/>
              </a:path>
            </a:pathLst>
          </a:custGeom>
          <a:solidFill>
            <a:srgbClr val="CAD2DF">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62"/>
          <p:cNvSpPr/>
          <p:nvPr/>
        </p:nvSpPr>
        <p:spPr>
          <a:xfrm>
            <a:off x="3465195" y="2504313"/>
            <a:ext cx="5290185" cy="2659380"/>
          </a:xfrm>
          <a:custGeom>
            <a:rect b="b" l="l" r="r" t="t"/>
            <a:pathLst>
              <a:path extrusionOk="0" h="2659379" w="5290184">
                <a:moveTo>
                  <a:pt x="5290058" y="443229"/>
                </a:moveTo>
                <a:lnTo>
                  <a:pt x="5290058" y="2215896"/>
                </a:lnTo>
                <a:lnTo>
                  <a:pt x="5287456" y="2264202"/>
                </a:lnTo>
                <a:lnTo>
                  <a:pt x="5279832" y="2310999"/>
                </a:lnTo>
                <a:lnTo>
                  <a:pt x="5267456" y="2356016"/>
                </a:lnTo>
                <a:lnTo>
                  <a:pt x="5250598" y="2398984"/>
                </a:lnTo>
                <a:lnTo>
                  <a:pt x="5229530" y="2439632"/>
                </a:lnTo>
                <a:lnTo>
                  <a:pt x="5204522" y="2477690"/>
                </a:lnTo>
                <a:lnTo>
                  <a:pt x="5175846" y="2512889"/>
                </a:lnTo>
                <a:lnTo>
                  <a:pt x="5143770" y="2544958"/>
                </a:lnTo>
                <a:lnTo>
                  <a:pt x="5108567" y="2573627"/>
                </a:lnTo>
                <a:lnTo>
                  <a:pt x="5070507" y="2598626"/>
                </a:lnTo>
                <a:lnTo>
                  <a:pt x="5029861" y="2619686"/>
                </a:lnTo>
                <a:lnTo>
                  <a:pt x="4986899" y="2636536"/>
                </a:lnTo>
                <a:lnTo>
                  <a:pt x="4941893" y="2648906"/>
                </a:lnTo>
                <a:lnTo>
                  <a:pt x="4895112" y="2656526"/>
                </a:lnTo>
                <a:lnTo>
                  <a:pt x="4846828" y="2659125"/>
                </a:lnTo>
                <a:lnTo>
                  <a:pt x="0" y="2659125"/>
                </a:lnTo>
                <a:lnTo>
                  <a:pt x="0" y="0"/>
                </a:lnTo>
                <a:lnTo>
                  <a:pt x="4846828" y="0"/>
                </a:lnTo>
                <a:lnTo>
                  <a:pt x="4895112" y="2599"/>
                </a:lnTo>
                <a:lnTo>
                  <a:pt x="4941893" y="10219"/>
                </a:lnTo>
                <a:lnTo>
                  <a:pt x="4986899" y="22589"/>
                </a:lnTo>
                <a:lnTo>
                  <a:pt x="5029861" y="39439"/>
                </a:lnTo>
                <a:lnTo>
                  <a:pt x="5070507" y="60499"/>
                </a:lnTo>
                <a:lnTo>
                  <a:pt x="5108567" y="85498"/>
                </a:lnTo>
                <a:lnTo>
                  <a:pt x="5143770" y="114167"/>
                </a:lnTo>
                <a:lnTo>
                  <a:pt x="5175846" y="146236"/>
                </a:lnTo>
                <a:lnTo>
                  <a:pt x="5204522" y="181435"/>
                </a:lnTo>
                <a:lnTo>
                  <a:pt x="5229530" y="219493"/>
                </a:lnTo>
                <a:lnTo>
                  <a:pt x="5250598" y="260141"/>
                </a:lnTo>
                <a:lnTo>
                  <a:pt x="5267456" y="303109"/>
                </a:lnTo>
                <a:lnTo>
                  <a:pt x="5279832" y="348126"/>
                </a:lnTo>
                <a:lnTo>
                  <a:pt x="5287456" y="394923"/>
                </a:lnTo>
                <a:lnTo>
                  <a:pt x="5290058" y="443229"/>
                </a:lnTo>
                <a:close/>
              </a:path>
            </a:pathLst>
          </a:custGeom>
          <a:noFill/>
          <a:ln cap="flat" cmpd="sng" w="25400">
            <a:solidFill>
              <a:srgbClr val="CAD2D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62"/>
          <p:cNvSpPr txBox="1"/>
          <p:nvPr>
            <p:ph idx="11" type="ftr"/>
          </p:nvPr>
        </p:nvSpPr>
        <p:spPr>
          <a:xfrm>
            <a:off x="838200" y="6408876"/>
            <a:ext cx="3143885" cy="35179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
                <a:solidFill>
                  <a:srgbClr val="58585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2"/>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2"/>
          <p:cNvSpPr txBox="1"/>
          <p:nvPr>
            <p:ph idx="12" type="sldNum"/>
          </p:nvPr>
        </p:nvSpPr>
        <p:spPr>
          <a:xfrm>
            <a:off x="485648" y="6512211"/>
            <a:ext cx="114934" cy="153670"/>
          </a:xfrm>
          <a:prstGeom prst="rect">
            <a:avLst/>
          </a:prstGeom>
          <a:noFill/>
          <a:ln>
            <a:noFill/>
          </a:ln>
        </p:spPr>
        <p:txBody>
          <a:bodyPr anchorCtr="0" anchor="t" bIns="0" lIns="0" spcFirstLastPara="1" rIns="0" wrap="square" tIns="0">
            <a:spAutoFit/>
          </a:bodyPr>
          <a:lstStyle>
            <a:lvl1pPr indent="0" lvl="0" marL="25400" marR="0" algn="l">
              <a:lnSpc>
                <a:spcPct val="100000"/>
              </a:lnSpc>
              <a:spcBef>
                <a:spcPts val="0"/>
              </a:spcBef>
              <a:buNone/>
              <a:defRPr b="1" i="0" sz="900">
                <a:solidFill>
                  <a:schemeClr val="lt1"/>
                </a:solidFill>
                <a:latin typeface="Arial"/>
                <a:ea typeface="Arial"/>
                <a:cs typeface="Arial"/>
                <a:sym typeface="Arial"/>
              </a:defRPr>
            </a:lvl1pPr>
            <a:lvl2pPr indent="0" lvl="1" marL="25400" marR="0" algn="l">
              <a:lnSpc>
                <a:spcPct val="100000"/>
              </a:lnSpc>
              <a:spcBef>
                <a:spcPts val="0"/>
              </a:spcBef>
              <a:buNone/>
              <a:defRPr b="1" i="0" sz="900">
                <a:solidFill>
                  <a:schemeClr val="lt1"/>
                </a:solidFill>
                <a:latin typeface="Arial"/>
                <a:ea typeface="Arial"/>
                <a:cs typeface="Arial"/>
                <a:sym typeface="Arial"/>
              </a:defRPr>
            </a:lvl2pPr>
            <a:lvl3pPr indent="0" lvl="2" marL="25400" marR="0" algn="l">
              <a:lnSpc>
                <a:spcPct val="100000"/>
              </a:lnSpc>
              <a:spcBef>
                <a:spcPts val="0"/>
              </a:spcBef>
              <a:buNone/>
              <a:defRPr b="1" i="0" sz="900">
                <a:solidFill>
                  <a:schemeClr val="lt1"/>
                </a:solidFill>
                <a:latin typeface="Arial"/>
                <a:ea typeface="Arial"/>
                <a:cs typeface="Arial"/>
                <a:sym typeface="Arial"/>
              </a:defRPr>
            </a:lvl3pPr>
            <a:lvl4pPr indent="0" lvl="3" marL="25400" marR="0" algn="l">
              <a:lnSpc>
                <a:spcPct val="100000"/>
              </a:lnSpc>
              <a:spcBef>
                <a:spcPts val="0"/>
              </a:spcBef>
              <a:buNone/>
              <a:defRPr b="1" i="0" sz="900">
                <a:solidFill>
                  <a:schemeClr val="lt1"/>
                </a:solidFill>
                <a:latin typeface="Arial"/>
                <a:ea typeface="Arial"/>
                <a:cs typeface="Arial"/>
                <a:sym typeface="Arial"/>
              </a:defRPr>
            </a:lvl4pPr>
            <a:lvl5pPr indent="0" lvl="4" marL="25400" marR="0" algn="l">
              <a:lnSpc>
                <a:spcPct val="100000"/>
              </a:lnSpc>
              <a:spcBef>
                <a:spcPts val="0"/>
              </a:spcBef>
              <a:buNone/>
              <a:defRPr b="1" i="0" sz="900">
                <a:solidFill>
                  <a:schemeClr val="lt1"/>
                </a:solidFill>
                <a:latin typeface="Arial"/>
                <a:ea typeface="Arial"/>
                <a:cs typeface="Arial"/>
                <a:sym typeface="Arial"/>
              </a:defRPr>
            </a:lvl5pPr>
            <a:lvl6pPr indent="0" lvl="5" marL="25400" marR="0" algn="l">
              <a:lnSpc>
                <a:spcPct val="100000"/>
              </a:lnSpc>
              <a:spcBef>
                <a:spcPts val="0"/>
              </a:spcBef>
              <a:buNone/>
              <a:defRPr b="1" i="0" sz="900">
                <a:solidFill>
                  <a:schemeClr val="lt1"/>
                </a:solidFill>
                <a:latin typeface="Arial"/>
                <a:ea typeface="Arial"/>
                <a:cs typeface="Arial"/>
                <a:sym typeface="Arial"/>
              </a:defRPr>
            </a:lvl6pPr>
            <a:lvl7pPr indent="0" lvl="6" marL="25400" marR="0" algn="l">
              <a:lnSpc>
                <a:spcPct val="100000"/>
              </a:lnSpc>
              <a:spcBef>
                <a:spcPts val="0"/>
              </a:spcBef>
              <a:buNone/>
              <a:defRPr b="1" i="0" sz="900">
                <a:solidFill>
                  <a:schemeClr val="lt1"/>
                </a:solidFill>
                <a:latin typeface="Arial"/>
                <a:ea typeface="Arial"/>
                <a:cs typeface="Arial"/>
                <a:sym typeface="Arial"/>
              </a:defRPr>
            </a:lvl7pPr>
            <a:lvl8pPr indent="0" lvl="7" marL="25400" marR="0" algn="l">
              <a:lnSpc>
                <a:spcPct val="100000"/>
              </a:lnSpc>
              <a:spcBef>
                <a:spcPts val="0"/>
              </a:spcBef>
              <a:buNone/>
              <a:defRPr b="1" i="0" sz="900">
                <a:solidFill>
                  <a:schemeClr val="lt1"/>
                </a:solidFill>
                <a:latin typeface="Arial"/>
                <a:ea typeface="Arial"/>
                <a:cs typeface="Arial"/>
                <a:sym typeface="Arial"/>
              </a:defRPr>
            </a:lvl8pPr>
            <a:lvl9pPr indent="0" lvl="8" marL="25400" marR="0" algn="l">
              <a:lnSpc>
                <a:spcPct val="100000"/>
              </a:lnSpc>
              <a:spcBef>
                <a:spcPts val="0"/>
              </a:spcBef>
              <a:buNone/>
              <a:defRPr b="1" i="0" sz="900">
                <a:solidFill>
                  <a:schemeClr val="lt1"/>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6" name="Shape 96"/>
        <p:cNvGrpSpPr/>
        <p:nvPr/>
      </p:nvGrpSpPr>
      <p:grpSpPr>
        <a:xfrm>
          <a:off x="0" y="0"/>
          <a:ext cx="0" cy="0"/>
          <a:chOff x="0" y="0"/>
          <a:chExt cx="0" cy="0"/>
        </a:xfrm>
      </p:grpSpPr>
      <p:sp>
        <p:nvSpPr>
          <p:cNvPr id="97" name="Google Shape;97;p63"/>
          <p:cNvSpPr txBox="1"/>
          <p:nvPr>
            <p:ph type="title"/>
          </p:nvPr>
        </p:nvSpPr>
        <p:spPr>
          <a:xfrm>
            <a:off x="534085" y="242671"/>
            <a:ext cx="8075828" cy="80835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800">
                <a:solidFill>
                  <a:srgbClr val="00649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63"/>
          <p:cNvSpPr txBox="1"/>
          <p:nvPr>
            <p:ph idx="1" type="body"/>
          </p:nvPr>
        </p:nvSpPr>
        <p:spPr>
          <a:xfrm>
            <a:off x="457200" y="1577340"/>
            <a:ext cx="822960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9" name="Google Shape;99;p63"/>
          <p:cNvSpPr txBox="1"/>
          <p:nvPr>
            <p:ph idx="11" type="ftr"/>
          </p:nvPr>
        </p:nvSpPr>
        <p:spPr>
          <a:xfrm>
            <a:off x="838200" y="6408876"/>
            <a:ext cx="3143885" cy="35179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
                <a:solidFill>
                  <a:srgbClr val="585858"/>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3"/>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3"/>
          <p:cNvSpPr txBox="1"/>
          <p:nvPr>
            <p:ph idx="12" type="sldNum"/>
          </p:nvPr>
        </p:nvSpPr>
        <p:spPr>
          <a:xfrm>
            <a:off x="485648" y="6512211"/>
            <a:ext cx="114934" cy="153670"/>
          </a:xfrm>
          <a:prstGeom prst="rect">
            <a:avLst/>
          </a:prstGeom>
          <a:noFill/>
          <a:ln>
            <a:noFill/>
          </a:ln>
        </p:spPr>
        <p:txBody>
          <a:bodyPr anchorCtr="0" anchor="t" bIns="0" lIns="0" spcFirstLastPara="1" rIns="0" wrap="square" tIns="0">
            <a:spAutoFit/>
          </a:bodyPr>
          <a:lstStyle>
            <a:lvl1pPr indent="0" lvl="0" marL="25400" marR="0" algn="l">
              <a:lnSpc>
                <a:spcPct val="100000"/>
              </a:lnSpc>
              <a:spcBef>
                <a:spcPts val="0"/>
              </a:spcBef>
              <a:buNone/>
              <a:defRPr b="1" i="0" sz="900">
                <a:solidFill>
                  <a:schemeClr val="lt1"/>
                </a:solidFill>
                <a:latin typeface="Arial"/>
                <a:ea typeface="Arial"/>
                <a:cs typeface="Arial"/>
                <a:sym typeface="Arial"/>
              </a:defRPr>
            </a:lvl1pPr>
            <a:lvl2pPr indent="0" lvl="1" marL="25400" marR="0" algn="l">
              <a:lnSpc>
                <a:spcPct val="100000"/>
              </a:lnSpc>
              <a:spcBef>
                <a:spcPts val="0"/>
              </a:spcBef>
              <a:buNone/>
              <a:defRPr b="1" i="0" sz="900">
                <a:solidFill>
                  <a:schemeClr val="lt1"/>
                </a:solidFill>
                <a:latin typeface="Arial"/>
                <a:ea typeface="Arial"/>
                <a:cs typeface="Arial"/>
                <a:sym typeface="Arial"/>
              </a:defRPr>
            </a:lvl2pPr>
            <a:lvl3pPr indent="0" lvl="2" marL="25400" marR="0" algn="l">
              <a:lnSpc>
                <a:spcPct val="100000"/>
              </a:lnSpc>
              <a:spcBef>
                <a:spcPts val="0"/>
              </a:spcBef>
              <a:buNone/>
              <a:defRPr b="1" i="0" sz="900">
                <a:solidFill>
                  <a:schemeClr val="lt1"/>
                </a:solidFill>
                <a:latin typeface="Arial"/>
                <a:ea typeface="Arial"/>
                <a:cs typeface="Arial"/>
                <a:sym typeface="Arial"/>
              </a:defRPr>
            </a:lvl3pPr>
            <a:lvl4pPr indent="0" lvl="3" marL="25400" marR="0" algn="l">
              <a:lnSpc>
                <a:spcPct val="100000"/>
              </a:lnSpc>
              <a:spcBef>
                <a:spcPts val="0"/>
              </a:spcBef>
              <a:buNone/>
              <a:defRPr b="1" i="0" sz="900">
                <a:solidFill>
                  <a:schemeClr val="lt1"/>
                </a:solidFill>
                <a:latin typeface="Arial"/>
                <a:ea typeface="Arial"/>
                <a:cs typeface="Arial"/>
                <a:sym typeface="Arial"/>
              </a:defRPr>
            </a:lvl4pPr>
            <a:lvl5pPr indent="0" lvl="4" marL="25400" marR="0" algn="l">
              <a:lnSpc>
                <a:spcPct val="100000"/>
              </a:lnSpc>
              <a:spcBef>
                <a:spcPts val="0"/>
              </a:spcBef>
              <a:buNone/>
              <a:defRPr b="1" i="0" sz="900">
                <a:solidFill>
                  <a:schemeClr val="lt1"/>
                </a:solidFill>
                <a:latin typeface="Arial"/>
                <a:ea typeface="Arial"/>
                <a:cs typeface="Arial"/>
                <a:sym typeface="Arial"/>
              </a:defRPr>
            </a:lvl5pPr>
            <a:lvl6pPr indent="0" lvl="5" marL="25400" marR="0" algn="l">
              <a:lnSpc>
                <a:spcPct val="100000"/>
              </a:lnSpc>
              <a:spcBef>
                <a:spcPts val="0"/>
              </a:spcBef>
              <a:buNone/>
              <a:defRPr b="1" i="0" sz="900">
                <a:solidFill>
                  <a:schemeClr val="lt1"/>
                </a:solidFill>
                <a:latin typeface="Arial"/>
                <a:ea typeface="Arial"/>
                <a:cs typeface="Arial"/>
                <a:sym typeface="Arial"/>
              </a:defRPr>
            </a:lvl6pPr>
            <a:lvl7pPr indent="0" lvl="6" marL="25400" marR="0" algn="l">
              <a:lnSpc>
                <a:spcPct val="100000"/>
              </a:lnSpc>
              <a:spcBef>
                <a:spcPts val="0"/>
              </a:spcBef>
              <a:buNone/>
              <a:defRPr b="1" i="0" sz="900">
                <a:solidFill>
                  <a:schemeClr val="lt1"/>
                </a:solidFill>
                <a:latin typeface="Arial"/>
                <a:ea typeface="Arial"/>
                <a:cs typeface="Arial"/>
                <a:sym typeface="Arial"/>
              </a:defRPr>
            </a:lvl7pPr>
            <a:lvl8pPr indent="0" lvl="7" marL="25400" marR="0" algn="l">
              <a:lnSpc>
                <a:spcPct val="100000"/>
              </a:lnSpc>
              <a:spcBef>
                <a:spcPts val="0"/>
              </a:spcBef>
              <a:buNone/>
              <a:defRPr b="1" i="0" sz="900">
                <a:solidFill>
                  <a:schemeClr val="lt1"/>
                </a:solidFill>
                <a:latin typeface="Arial"/>
                <a:ea typeface="Arial"/>
                <a:cs typeface="Arial"/>
                <a:sym typeface="Arial"/>
              </a:defRPr>
            </a:lvl8pPr>
            <a:lvl9pPr indent="0" lvl="8" marL="25400" marR="0" algn="l">
              <a:lnSpc>
                <a:spcPct val="100000"/>
              </a:lnSpc>
              <a:spcBef>
                <a:spcPts val="0"/>
              </a:spcBef>
              <a:buNone/>
              <a:defRPr b="1" i="0" sz="900">
                <a:solidFill>
                  <a:schemeClr val="lt1"/>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theme" Target="../theme/theme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19" Type="http://schemas.openxmlformats.org/officeDocument/2006/relationships/theme" Target="../theme/theme4.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14.png"/><Relationship Id="rId3" Type="http://schemas.openxmlformats.org/officeDocument/2006/relationships/slideLayout" Target="../slideLayouts/slideLayout31.xml"/><Relationship Id="rId4" Type="http://schemas.openxmlformats.org/officeDocument/2006/relationships/theme" Target="../theme/theme1.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theme" Target="../theme/theme7.xml"/></Relationships>
</file>

<file path=ppt/slideMasters/_rels/slideMaster7.xml.rels><?xml version="1.0" encoding="UTF-8" standalone="yes"?><Relationships xmlns="http://schemas.openxmlformats.org/package/2006/relationships"><Relationship Id="rId40" Type="http://schemas.openxmlformats.org/officeDocument/2006/relationships/slideLayout" Target="../slideLayouts/slideLayout73.xml"/><Relationship Id="rId20" Type="http://schemas.openxmlformats.org/officeDocument/2006/relationships/slideLayout" Target="../slideLayouts/slideLayout53.xml"/><Relationship Id="rId41" Type="http://schemas.openxmlformats.org/officeDocument/2006/relationships/theme" Target="../theme/theme2.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1" Type="http://schemas.openxmlformats.org/officeDocument/2006/relationships/image" Target="../media/image18.png"/><Relationship Id="rId2" Type="http://schemas.openxmlformats.org/officeDocument/2006/relationships/image" Target="../media/image8.png"/><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5" Type="http://schemas.openxmlformats.org/officeDocument/2006/relationships/slideLayout" Target="../slideLayouts/slideLayout38.xml"/><Relationship Id="rId6" Type="http://schemas.openxmlformats.org/officeDocument/2006/relationships/slideLayout" Target="../slideLayouts/slideLayout39.xml"/><Relationship Id="rId29" Type="http://schemas.openxmlformats.org/officeDocument/2006/relationships/slideLayout" Target="../slideLayouts/slideLayout62.xml"/><Relationship Id="rId7" Type="http://schemas.openxmlformats.org/officeDocument/2006/relationships/slideLayout" Target="../slideLayouts/slideLayout40.xml"/><Relationship Id="rId8" Type="http://schemas.openxmlformats.org/officeDocument/2006/relationships/slideLayout" Target="../slideLayouts/slideLayout41.xml"/><Relationship Id="rId31" Type="http://schemas.openxmlformats.org/officeDocument/2006/relationships/slideLayout" Target="../slideLayouts/slideLayout64.xml"/><Relationship Id="rId30" Type="http://schemas.openxmlformats.org/officeDocument/2006/relationships/slideLayout" Target="../slideLayouts/slideLayout63.xml"/><Relationship Id="rId11" Type="http://schemas.openxmlformats.org/officeDocument/2006/relationships/slideLayout" Target="../slideLayouts/slideLayout44.xml"/><Relationship Id="rId33" Type="http://schemas.openxmlformats.org/officeDocument/2006/relationships/slideLayout" Target="../slideLayouts/slideLayout66.xml"/><Relationship Id="rId10" Type="http://schemas.openxmlformats.org/officeDocument/2006/relationships/slideLayout" Target="../slideLayouts/slideLayout43.xml"/><Relationship Id="rId32" Type="http://schemas.openxmlformats.org/officeDocument/2006/relationships/slideLayout" Target="../slideLayouts/slideLayout65.xml"/><Relationship Id="rId13" Type="http://schemas.openxmlformats.org/officeDocument/2006/relationships/slideLayout" Target="../slideLayouts/slideLayout46.xml"/><Relationship Id="rId35" Type="http://schemas.openxmlformats.org/officeDocument/2006/relationships/slideLayout" Target="../slideLayouts/slideLayout68.xml"/><Relationship Id="rId12" Type="http://schemas.openxmlformats.org/officeDocument/2006/relationships/slideLayout" Target="../slideLayouts/slideLayout45.xml"/><Relationship Id="rId34" Type="http://schemas.openxmlformats.org/officeDocument/2006/relationships/slideLayout" Target="../slideLayouts/slideLayout67.xml"/><Relationship Id="rId15" Type="http://schemas.openxmlformats.org/officeDocument/2006/relationships/slideLayout" Target="../slideLayouts/slideLayout48.xml"/><Relationship Id="rId37" Type="http://schemas.openxmlformats.org/officeDocument/2006/relationships/slideLayout" Target="../slideLayouts/slideLayout70.xml"/><Relationship Id="rId14" Type="http://schemas.openxmlformats.org/officeDocument/2006/relationships/slideLayout" Target="../slideLayouts/slideLayout47.xml"/><Relationship Id="rId36" Type="http://schemas.openxmlformats.org/officeDocument/2006/relationships/slideLayout" Target="../slideLayouts/slideLayout69.xml"/><Relationship Id="rId17" Type="http://schemas.openxmlformats.org/officeDocument/2006/relationships/slideLayout" Target="../slideLayouts/slideLayout50.xml"/><Relationship Id="rId39" Type="http://schemas.openxmlformats.org/officeDocument/2006/relationships/slideLayout" Target="../slideLayouts/slideLayout72.xml"/><Relationship Id="rId16" Type="http://schemas.openxmlformats.org/officeDocument/2006/relationships/slideLayout" Target="../slideLayouts/slideLayout49.xml"/><Relationship Id="rId38" Type="http://schemas.openxmlformats.org/officeDocument/2006/relationships/slideLayout" Target="../slideLayouts/slideLayout71.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3"/>
          <p:cNvSpPr txBox="1"/>
          <p:nvPr/>
        </p:nvSpPr>
        <p:spPr>
          <a:xfrm>
            <a:off x="457200" y="6553200"/>
            <a:ext cx="8229600" cy="30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100" u="none" cap="none" strike="noStrike">
                <a:solidFill>
                  <a:schemeClr val="dk1"/>
                </a:solidFill>
                <a:latin typeface="Corbel"/>
                <a:ea typeface="Corbel"/>
                <a:cs typeface="Corbel"/>
                <a:sym typeface="Corbel"/>
              </a:rPr>
              <a:t>© 2020 USI Insurance Services.  All rights reserved.</a:t>
            </a:r>
            <a:endParaRPr/>
          </a:p>
        </p:txBody>
      </p:sp>
      <p:sp>
        <p:nvSpPr>
          <p:cNvPr id="11" name="Google Shape;11;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000"/>
              <a:buFont typeface="Corbel"/>
              <a:buNone/>
              <a:defRPr b="0" i="0" sz="40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5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58"/>
          <p:cNvSpPr txBox="1"/>
          <p:nvPr/>
        </p:nvSpPr>
        <p:spPr>
          <a:xfrm>
            <a:off x="307701" y="6414714"/>
            <a:ext cx="274320" cy="246221"/>
          </a:xfrm>
          <a:prstGeom prst="rect">
            <a:avLst/>
          </a:prstGeom>
          <a:solidFill>
            <a:srgbClr val="D8D8D8"/>
          </a:solidFill>
          <a:ln>
            <a:noFill/>
          </a:ln>
        </p:spPr>
        <p:txBody>
          <a:bodyPr anchorCtr="0" anchor="t" bIns="45700" lIns="0" spcFirstLastPara="1" rIns="0" wrap="square" tIns="45700">
            <a:spAutoFit/>
          </a:bodyPr>
          <a:lstStyle/>
          <a:p>
            <a:pPr indent="0" lvl="0" marL="0" marR="0" rtl="0" algn="ctr">
              <a:spcBef>
                <a:spcPts val="0"/>
              </a:spcBef>
              <a:spcAft>
                <a:spcPts val="0"/>
              </a:spcAft>
              <a:buNone/>
            </a:pPr>
            <a:r>
              <a:t/>
            </a:r>
            <a:endParaRPr b="0" i="0" sz="1000">
              <a:solidFill>
                <a:srgbClr val="FFFFFF"/>
              </a:solidFill>
              <a:latin typeface="Open Sans"/>
              <a:ea typeface="Open Sans"/>
              <a:cs typeface="Open Sans"/>
              <a:sym typeface="Open Sans"/>
            </a:endParaRPr>
          </a:p>
        </p:txBody>
      </p:sp>
      <p:sp>
        <p:nvSpPr>
          <p:cNvPr id="69" name="Google Shape;69;p58"/>
          <p:cNvSpPr/>
          <p:nvPr/>
        </p:nvSpPr>
        <p:spPr>
          <a:xfrm>
            <a:off x="664917" y="6346834"/>
            <a:ext cx="4274948"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700">
                <a:solidFill>
                  <a:srgbClr val="585858"/>
                </a:solidFill>
                <a:latin typeface="Open Sans Light"/>
                <a:ea typeface="Open Sans Light"/>
                <a:cs typeface="Open Sans Light"/>
                <a:sym typeface="Open Sans Light"/>
              </a:rPr>
              <a:t>©2021</a:t>
            </a:r>
            <a:r>
              <a:rPr b="0" i="0" lang="en-US" sz="700">
                <a:solidFill>
                  <a:srgbClr val="585858"/>
                </a:solidFill>
                <a:latin typeface="Open Sans Light"/>
                <a:ea typeface="Open Sans Light"/>
                <a:cs typeface="Open Sans Light"/>
                <a:sym typeface="Open Sans Light"/>
              </a:rPr>
              <a:t> </a:t>
            </a:r>
            <a:r>
              <a:rPr b="0" i="0" lang="en-US" sz="700">
                <a:solidFill>
                  <a:srgbClr val="585858"/>
                </a:solidFill>
                <a:latin typeface="Open Sans Light"/>
                <a:ea typeface="Open Sans Light"/>
                <a:cs typeface="Open Sans Light"/>
                <a:sym typeface="Open Sans Light"/>
              </a:rPr>
              <a:t>UnitedHealthcare Services, Inc.   UM1475   0421</a:t>
            </a:r>
            <a:endParaRPr/>
          </a:p>
          <a:p>
            <a:pPr indent="0" lvl="0" marL="0" marR="0" rtl="0" algn="l">
              <a:spcBef>
                <a:spcPts val="0"/>
              </a:spcBef>
              <a:spcAft>
                <a:spcPts val="0"/>
              </a:spcAft>
              <a:buNone/>
            </a:pPr>
            <a:r>
              <a:rPr b="0" i="0" lang="en-US" sz="700">
                <a:solidFill>
                  <a:srgbClr val="585858"/>
                </a:solidFill>
                <a:latin typeface="Open Sans Light"/>
                <a:ea typeface="Open Sans Light"/>
                <a:cs typeface="Open Sans Light"/>
                <a:sym typeface="Open Sans Light"/>
              </a:rPr>
              <a:t>Proprietary information of United HealthCare Services, Inc. </a:t>
            </a:r>
            <a:br>
              <a:rPr b="0" i="0" lang="en-US" sz="700">
                <a:solidFill>
                  <a:srgbClr val="585858"/>
                </a:solidFill>
                <a:latin typeface="Open Sans Light"/>
                <a:ea typeface="Open Sans Light"/>
                <a:cs typeface="Open Sans Light"/>
                <a:sym typeface="Open Sans Light"/>
              </a:rPr>
            </a:br>
            <a:r>
              <a:rPr b="0" i="0" lang="en-US" sz="700">
                <a:solidFill>
                  <a:srgbClr val="585858"/>
                </a:solidFill>
                <a:latin typeface="Open Sans Light"/>
                <a:ea typeface="Open Sans Light"/>
                <a:cs typeface="Open Sans Light"/>
                <a:sym typeface="Open Sans Light"/>
              </a:rPr>
              <a:t>Do not distribute or reproduce without express permission of UnitedHealthcare Services, Inc. </a:t>
            </a:r>
            <a:endParaRPr b="0" i="0" sz="700">
              <a:solidFill>
                <a:srgbClr val="585858"/>
              </a:solidFill>
              <a:latin typeface="Open Sans Light"/>
              <a:ea typeface="Open Sans Light"/>
              <a:cs typeface="Open Sans Light"/>
              <a:sym typeface="Open Sans Light"/>
            </a:endParaRPr>
          </a:p>
        </p:txBody>
      </p:sp>
      <p:sp>
        <p:nvSpPr>
          <p:cNvPr id="70" name="Google Shape;70;p58"/>
          <p:cNvSpPr txBox="1"/>
          <p:nvPr/>
        </p:nvSpPr>
        <p:spPr>
          <a:xfrm>
            <a:off x="252837" y="6428801"/>
            <a:ext cx="390524" cy="24972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900"/>
              <a:buFont typeface="Arial"/>
              <a:buNone/>
            </a:pPr>
            <a:fld id="{00000000-1234-1234-1234-123412341234}" type="slidenum">
              <a:rPr b="0" i="0" lang="en-US" sz="900">
                <a:solidFill>
                  <a:srgbClr val="FFFFFF"/>
                </a:solidFill>
                <a:latin typeface="Open Sans"/>
                <a:ea typeface="Open Sans"/>
                <a:cs typeface="Open Sans"/>
                <a:sym typeface="Open Sans"/>
              </a:rPr>
              <a:t>‹#›</a:t>
            </a:fld>
            <a:endParaRPr b="0" i="0" sz="900">
              <a:solidFill>
                <a:srgbClr val="FFFFFF"/>
              </a:solidFill>
              <a:latin typeface="Open Sans"/>
              <a:ea typeface="Open Sans"/>
              <a:cs typeface="Open Sans"/>
              <a:sym typeface="Open Sans"/>
            </a:endParaRPr>
          </a:p>
        </p:txBody>
      </p:sp>
      <p:pic>
        <p:nvPicPr>
          <p:cNvPr id="71" name="Google Shape;71;p58"/>
          <p:cNvPicPr preferRelativeResize="0"/>
          <p:nvPr/>
        </p:nvPicPr>
        <p:blipFill rotWithShape="1">
          <a:blip r:embed="rId1">
            <a:alphaModFix/>
          </a:blip>
          <a:srcRect b="0" l="0" r="0" t="0"/>
          <a:stretch/>
        </p:blipFill>
        <p:spPr>
          <a:xfrm>
            <a:off x="7449492" y="338643"/>
            <a:ext cx="1235634" cy="64680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5" r:id="rId2"/>
    <p:sldLayoutId id="2147483656"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61"/>
          <p:cNvSpPr/>
          <p:nvPr/>
        </p:nvSpPr>
        <p:spPr>
          <a:xfrm>
            <a:off x="402285" y="6446240"/>
            <a:ext cx="274320" cy="274320"/>
          </a:xfrm>
          <a:custGeom>
            <a:rect b="b" l="l" r="r" t="t"/>
            <a:pathLst>
              <a:path extrusionOk="0" h="274320" w="274320">
                <a:moveTo>
                  <a:pt x="0" y="274320"/>
                </a:moveTo>
                <a:lnTo>
                  <a:pt x="274320" y="274320"/>
                </a:lnTo>
                <a:lnTo>
                  <a:pt x="274320" y="0"/>
                </a:lnTo>
                <a:lnTo>
                  <a:pt x="0" y="0"/>
                </a:lnTo>
                <a:lnTo>
                  <a:pt x="0" y="27432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61"/>
          <p:cNvSpPr txBox="1"/>
          <p:nvPr>
            <p:ph type="title"/>
          </p:nvPr>
        </p:nvSpPr>
        <p:spPr>
          <a:xfrm>
            <a:off x="534085" y="242671"/>
            <a:ext cx="8075828" cy="80835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2800" u="none" cap="none" strike="noStrike">
                <a:solidFill>
                  <a:srgbClr val="00649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3" name="Google Shape;83;p61"/>
          <p:cNvSpPr txBox="1"/>
          <p:nvPr>
            <p:ph idx="1" type="body"/>
          </p:nvPr>
        </p:nvSpPr>
        <p:spPr>
          <a:xfrm>
            <a:off x="457200" y="1577340"/>
            <a:ext cx="8229600" cy="452628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4" name="Google Shape;84;p61"/>
          <p:cNvSpPr txBox="1"/>
          <p:nvPr>
            <p:ph idx="11" type="ftr"/>
          </p:nvPr>
        </p:nvSpPr>
        <p:spPr>
          <a:xfrm>
            <a:off x="838200" y="6408876"/>
            <a:ext cx="3143885" cy="35179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800">
                <a:solidFill>
                  <a:srgbClr val="58585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61"/>
          <p:cNvSpPr txBox="1"/>
          <p:nvPr>
            <p:ph idx="10" type="dt"/>
          </p:nvPr>
        </p:nvSpPr>
        <p:spPr>
          <a:xfrm>
            <a:off x="457200" y="6377940"/>
            <a:ext cx="210312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61"/>
          <p:cNvSpPr txBox="1"/>
          <p:nvPr>
            <p:ph idx="12" type="sldNum"/>
          </p:nvPr>
        </p:nvSpPr>
        <p:spPr>
          <a:xfrm>
            <a:off x="485648" y="6512211"/>
            <a:ext cx="114934" cy="153670"/>
          </a:xfrm>
          <a:prstGeom prst="rect">
            <a:avLst/>
          </a:prstGeom>
          <a:noFill/>
          <a:ln>
            <a:noFill/>
          </a:ln>
        </p:spPr>
        <p:txBody>
          <a:bodyPr anchorCtr="0" anchor="t" bIns="0" lIns="0" spcFirstLastPara="1" rIns="0" wrap="square" tIns="0">
            <a:spAutoFit/>
          </a:bodyPr>
          <a:lstStyle>
            <a:lvl1pPr indent="0" lvl="0" marL="25400" marR="0" rtl="0" algn="l">
              <a:lnSpc>
                <a:spcPct val="100000"/>
              </a:lnSpc>
              <a:spcBef>
                <a:spcPts val="0"/>
              </a:spcBef>
              <a:buNone/>
              <a:defRPr b="1" i="0" sz="900">
                <a:solidFill>
                  <a:schemeClr val="lt1"/>
                </a:solidFill>
                <a:latin typeface="Arial"/>
                <a:ea typeface="Arial"/>
                <a:cs typeface="Arial"/>
                <a:sym typeface="Arial"/>
              </a:defRPr>
            </a:lvl1pPr>
            <a:lvl2pPr indent="0" lvl="1" marL="25400" marR="0" rtl="0" algn="l">
              <a:lnSpc>
                <a:spcPct val="100000"/>
              </a:lnSpc>
              <a:spcBef>
                <a:spcPts val="0"/>
              </a:spcBef>
              <a:buNone/>
              <a:defRPr b="1" i="0" sz="900">
                <a:solidFill>
                  <a:schemeClr val="lt1"/>
                </a:solidFill>
                <a:latin typeface="Arial"/>
                <a:ea typeface="Arial"/>
                <a:cs typeface="Arial"/>
                <a:sym typeface="Arial"/>
              </a:defRPr>
            </a:lvl2pPr>
            <a:lvl3pPr indent="0" lvl="2" marL="25400" marR="0" rtl="0" algn="l">
              <a:lnSpc>
                <a:spcPct val="100000"/>
              </a:lnSpc>
              <a:spcBef>
                <a:spcPts val="0"/>
              </a:spcBef>
              <a:buNone/>
              <a:defRPr b="1" i="0" sz="900">
                <a:solidFill>
                  <a:schemeClr val="lt1"/>
                </a:solidFill>
                <a:latin typeface="Arial"/>
                <a:ea typeface="Arial"/>
                <a:cs typeface="Arial"/>
                <a:sym typeface="Arial"/>
              </a:defRPr>
            </a:lvl3pPr>
            <a:lvl4pPr indent="0" lvl="3" marL="25400" marR="0" rtl="0" algn="l">
              <a:lnSpc>
                <a:spcPct val="100000"/>
              </a:lnSpc>
              <a:spcBef>
                <a:spcPts val="0"/>
              </a:spcBef>
              <a:buNone/>
              <a:defRPr b="1" i="0" sz="900">
                <a:solidFill>
                  <a:schemeClr val="lt1"/>
                </a:solidFill>
                <a:latin typeface="Arial"/>
                <a:ea typeface="Arial"/>
                <a:cs typeface="Arial"/>
                <a:sym typeface="Arial"/>
              </a:defRPr>
            </a:lvl4pPr>
            <a:lvl5pPr indent="0" lvl="4" marL="25400" marR="0" rtl="0" algn="l">
              <a:lnSpc>
                <a:spcPct val="100000"/>
              </a:lnSpc>
              <a:spcBef>
                <a:spcPts val="0"/>
              </a:spcBef>
              <a:buNone/>
              <a:defRPr b="1" i="0" sz="900">
                <a:solidFill>
                  <a:schemeClr val="lt1"/>
                </a:solidFill>
                <a:latin typeface="Arial"/>
                <a:ea typeface="Arial"/>
                <a:cs typeface="Arial"/>
                <a:sym typeface="Arial"/>
              </a:defRPr>
            </a:lvl5pPr>
            <a:lvl6pPr indent="0" lvl="5" marL="25400" marR="0" rtl="0" algn="l">
              <a:lnSpc>
                <a:spcPct val="100000"/>
              </a:lnSpc>
              <a:spcBef>
                <a:spcPts val="0"/>
              </a:spcBef>
              <a:buNone/>
              <a:defRPr b="1" i="0" sz="900">
                <a:solidFill>
                  <a:schemeClr val="lt1"/>
                </a:solidFill>
                <a:latin typeface="Arial"/>
                <a:ea typeface="Arial"/>
                <a:cs typeface="Arial"/>
                <a:sym typeface="Arial"/>
              </a:defRPr>
            </a:lvl6pPr>
            <a:lvl7pPr indent="0" lvl="6" marL="25400" marR="0" rtl="0" algn="l">
              <a:lnSpc>
                <a:spcPct val="100000"/>
              </a:lnSpc>
              <a:spcBef>
                <a:spcPts val="0"/>
              </a:spcBef>
              <a:buNone/>
              <a:defRPr b="1" i="0" sz="900">
                <a:solidFill>
                  <a:schemeClr val="lt1"/>
                </a:solidFill>
                <a:latin typeface="Arial"/>
                <a:ea typeface="Arial"/>
                <a:cs typeface="Arial"/>
                <a:sym typeface="Arial"/>
              </a:defRPr>
            </a:lvl7pPr>
            <a:lvl8pPr indent="0" lvl="7" marL="25400" marR="0" rtl="0" algn="l">
              <a:lnSpc>
                <a:spcPct val="100000"/>
              </a:lnSpc>
              <a:spcBef>
                <a:spcPts val="0"/>
              </a:spcBef>
              <a:buNone/>
              <a:defRPr b="1" i="0" sz="900">
                <a:solidFill>
                  <a:schemeClr val="lt1"/>
                </a:solidFill>
                <a:latin typeface="Arial"/>
                <a:ea typeface="Arial"/>
                <a:cs typeface="Arial"/>
                <a:sym typeface="Arial"/>
              </a:defRPr>
            </a:lvl8pPr>
            <a:lvl9pPr indent="0" lvl="8" marL="25400" marR="0" rtl="0" algn="l">
              <a:lnSpc>
                <a:spcPct val="100000"/>
              </a:lnSpc>
              <a:spcBef>
                <a:spcPts val="0"/>
              </a:spcBef>
              <a:buNone/>
              <a:defRPr b="1" i="0" sz="900">
                <a:solidFill>
                  <a:schemeClr val="lt1"/>
                </a:solidFill>
                <a:latin typeface="Arial"/>
                <a:ea typeface="Arial"/>
                <a:cs typeface="Arial"/>
                <a:sym typeface="Arial"/>
              </a:defRPr>
            </a:lvl9pPr>
          </a:lstStyle>
          <a:p>
            <a:pPr indent="0" lvl="0" marL="2540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0" name="Shape 120"/>
        <p:cNvGrpSpPr/>
        <p:nvPr/>
      </p:nvGrpSpPr>
      <p:grpSpPr>
        <a:xfrm>
          <a:off x="0" y="0"/>
          <a:ext cx="0" cy="0"/>
          <a:chOff x="0" y="0"/>
          <a:chExt cx="0" cy="0"/>
        </a:xfrm>
      </p:grpSpPr>
      <p:sp>
        <p:nvSpPr>
          <p:cNvPr id="121" name="Google Shape;121;p64"/>
          <p:cNvSpPr txBox="1"/>
          <p:nvPr>
            <p:ph type="title"/>
          </p:nvPr>
        </p:nvSpPr>
        <p:spPr>
          <a:xfrm>
            <a:off x="457200" y="490538"/>
            <a:ext cx="7772400" cy="490537"/>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2800" u="none" cap="none" strike="noStrike">
                <a:solidFill>
                  <a:schemeClr val="lt2"/>
                </a:solidFill>
                <a:latin typeface="Arial"/>
                <a:ea typeface="Arial"/>
                <a:cs typeface="Arial"/>
                <a:sym typeface="Arial"/>
              </a:defRPr>
            </a:lvl1pPr>
            <a:lvl2pPr lvl="1" marR="0" rtl="0" algn="l">
              <a:spcBef>
                <a:spcPts val="0"/>
              </a:spcBef>
              <a:spcAft>
                <a:spcPts val="0"/>
              </a:spcAft>
              <a:buSzPts val="1400"/>
              <a:buNone/>
              <a:defRPr b="1" i="0" sz="2800" u="none" cap="none" strike="noStrike">
                <a:solidFill>
                  <a:schemeClr val="lt2"/>
                </a:solidFill>
                <a:latin typeface="Arial"/>
                <a:ea typeface="Arial"/>
                <a:cs typeface="Arial"/>
                <a:sym typeface="Arial"/>
              </a:defRPr>
            </a:lvl2pPr>
            <a:lvl3pPr lvl="2" marR="0" rtl="0" algn="l">
              <a:spcBef>
                <a:spcPts val="0"/>
              </a:spcBef>
              <a:spcAft>
                <a:spcPts val="0"/>
              </a:spcAft>
              <a:buSzPts val="1400"/>
              <a:buNone/>
              <a:defRPr b="1" i="0" sz="2800" u="none" cap="none" strike="noStrike">
                <a:solidFill>
                  <a:schemeClr val="lt2"/>
                </a:solidFill>
                <a:latin typeface="Arial"/>
                <a:ea typeface="Arial"/>
                <a:cs typeface="Arial"/>
                <a:sym typeface="Arial"/>
              </a:defRPr>
            </a:lvl3pPr>
            <a:lvl4pPr lvl="3" marR="0" rtl="0" algn="l">
              <a:spcBef>
                <a:spcPts val="0"/>
              </a:spcBef>
              <a:spcAft>
                <a:spcPts val="0"/>
              </a:spcAft>
              <a:buSzPts val="1400"/>
              <a:buNone/>
              <a:defRPr b="1" i="0" sz="2800" u="none" cap="none" strike="noStrike">
                <a:solidFill>
                  <a:schemeClr val="lt2"/>
                </a:solidFill>
                <a:latin typeface="Arial"/>
                <a:ea typeface="Arial"/>
                <a:cs typeface="Arial"/>
                <a:sym typeface="Arial"/>
              </a:defRPr>
            </a:lvl4pPr>
            <a:lvl5pPr lvl="4" marR="0" rtl="0" algn="l">
              <a:spcBef>
                <a:spcPts val="0"/>
              </a:spcBef>
              <a:spcAft>
                <a:spcPts val="0"/>
              </a:spcAft>
              <a:buSzPts val="1400"/>
              <a:buNone/>
              <a:defRPr b="1" i="0" sz="2800" u="none" cap="none" strike="noStrike">
                <a:solidFill>
                  <a:schemeClr val="lt2"/>
                </a:solidFill>
                <a:latin typeface="Arial"/>
                <a:ea typeface="Arial"/>
                <a:cs typeface="Arial"/>
                <a:sym typeface="Arial"/>
              </a:defRPr>
            </a:lvl5pPr>
            <a:lvl6pPr lvl="5" marR="0" rtl="0" algn="l">
              <a:spcBef>
                <a:spcPts val="0"/>
              </a:spcBef>
              <a:spcAft>
                <a:spcPts val="0"/>
              </a:spcAft>
              <a:buSzPts val="1400"/>
              <a:buNone/>
              <a:defRPr b="1" i="0" sz="2800" u="none" cap="none" strike="noStrike">
                <a:solidFill>
                  <a:schemeClr val="lt2"/>
                </a:solidFill>
                <a:latin typeface="Arial"/>
                <a:ea typeface="Arial"/>
                <a:cs typeface="Arial"/>
                <a:sym typeface="Arial"/>
              </a:defRPr>
            </a:lvl6pPr>
            <a:lvl7pPr lvl="6" marR="0" rtl="0" algn="l">
              <a:spcBef>
                <a:spcPts val="0"/>
              </a:spcBef>
              <a:spcAft>
                <a:spcPts val="0"/>
              </a:spcAft>
              <a:buSzPts val="1400"/>
              <a:buNone/>
              <a:defRPr b="1" i="0" sz="2800" u="none" cap="none" strike="noStrike">
                <a:solidFill>
                  <a:schemeClr val="lt2"/>
                </a:solidFill>
                <a:latin typeface="Arial"/>
                <a:ea typeface="Arial"/>
                <a:cs typeface="Arial"/>
                <a:sym typeface="Arial"/>
              </a:defRPr>
            </a:lvl7pPr>
            <a:lvl8pPr lvl="7" marR="0" rtl="0" algn="l">
              <a:spcBef>
                <a:spcPts val="0"/>
              </a:spcBef>
              <a:spcAft>
                <a:spcPts val="0"/>
              </a:spcAft>
              <a:buSzPts val="1400"/>
              <a:buNone/>
              <a:defRPr b="1" i="0" sz="2800" u="none" cap="none" strike="noStrike">
                <a:solidFill>
                  <a:schemeClr val="lt2"/>
                </a:solidFill>
                <a:latin typeface="Arial"/>
                <a:ea typeface="Arial"/>
                <a:cs typeface="Arial"/>
                <a:sym typeface="Arial"/>
              </a:defRPr>
            </a:lvl8pPr>
            <a:lvl9pPr lvl="8" marR="0" rtl="0" algn="l">
              <a:spcBef>
                <a:spcPts val="0"/>
              </a:spcBef>
              <a:spcAft>
                <a:spcPts val="0"/>
              </a:spcAft>
              <a:buSzPts val="1400"/>
              <a:buNone/>
              <a:defRPr b="1" i="0" sz="2800" u="none" cap="none" strike="noStrike">
                <a:solidFill>
                  <a:schemeClr val="lt2"/>
                </a:solidFill>
                <a:latin typeface="Arial"/>
                <a:ea typeface="Arial"/>
                <a:cs typeface="Arial"/>
                <a:sym typeface="Arial"/>
              </a:defRPr>
            </a:lvl9pPr>
          </a:lstStyle>
          <a:p/>
        </p:txBody>
      </p:sp>
      <p:sp>
        <p:nvSpPr>
          <p:cNvPr id="122" name="Google Shape;122;p64"/>
          <p:cNvSpPr txBox="1"/>
          <p:nvPr>
            <p:ph idx="12" type="sldNum"/>
          </p:nvPr>
        </p:nvSpPr>
        <p:spPr>
          <a:xfrm>
            <a:off x="8174038" y="6373813"/>
            <a:ext cx="304800" cy="365125"/>
          </a:xfrm>
          <a:prstGeom prst="rect">
            <a:avLst/>
          </a:prstGeom>
          <a:noFill/>
          <a:ln>
            <a:noFill/>
          </a:ln>
        </p:spPr>
        <p:txBody>
          <a:bodyPr anchorCtr="0" anchor="ctr" bIns="0" lIns="0" spcFirstLastPara="1" rIns="91425" wrap="square" tIns="0">
            <a:noAutofit/>
          </a:bodyPr>
          <a:lstStyle>
            <a:lvl1pPr indent="0" lvl="0" marL="0" marR="0" rtl="0" algn="l">
              <a:spcBef>
                <a:spcPts val="0"/>
              </a:spcBef>
              <a:buNone/>
              <a:defRPr sz="1000" cap="none">
                <a:solidFill>
                  <a:srgbClr val="000000"/>
                </a:solidFill>
                <a:latin typeface="Arial"/>
                <a:ea typeface="Arial"/>
                <a:cs typeface="Arial"/>
                <a:sym typeface="Arial"/>
              </a:defRPr>
            </a:lvl1pPr>
            <a:lvl2pPr indent="0" lvl="1" marL="0" marR="0" rtl="0" algn="l">
              <a:spcBef>
                <a:spcPts val="0"/>
              </a:spcBef>
              <a:buNone/>
              <a:defRPr sz="1000" cap="none">
                <a:solidFill>
                  <a:srgbClr val="000000"/>
                </a:solidFill>
                <a:latin typeface="Arial"/>
                <a:ea typeface="Arial"/>
                <a:cs typeface="Arial"/>
                <a:sym typeface="Arial"/>
              </a:defRPr>
            </a:lvl2pPr>
            <a:lvl3pPr indent="0" lvl="2" marL="0" marR="0" rtl="0" algn="l">
              <a:spcBef>
                <a:spcPts val="0"/>
              </a:spcBef>
              <a:buNone/>
              <a:defRPr sz="1000" cap="none">
                <a:solidFill>
                  <a:srgbClr val="000000"/>
                </a:solidFill>
                <a:latin typeface="Arial"/>
                <a:ea typeface="Arial"/>
                <a:cs typeface="Arial"/>
                <a:sym typeface="Arial"/>
              </a:defRPr>
            </a:lvl3pPr>
            <a:lvl4pPr indent="0" lvl="3" marL="0" marR="0" rtl="0" algn="l">
              <a:spcBef>
                <a:spcPts val="0"/>
              </a:spcBef>
              <a:buNone/>
              <a:defRPr sz="1000" cap="none">
                <a:solidFill>
                  <a:srgbClr val="000000"/>
                </a:solidFill>
                <a:latin typeface="Arial"/>
                <a:ea typeface="Arial"/>
                <a:cs typeface="Arial"/>
                <a:sym typeface="Arial"/>
              </a:defRPr>
            </a:lvl4pPr>
            <a:lvl5pPr indent="0" lvl="4" marL="0" marR="0" rtl="0" algn="l">
              <a:spcBef>
                <a:spcPts val="0"/>
              </a:spcBef>
              <a:buNone/>
              <a:defRPr sz="1000" cap="none">
                <a:solidFill>
                  <a:srgbClr val="000000"/>
                </a:solidFill>
                <a:latin typeface="Arial"/>
                <a:ea typeface="Arial"/>
                <a:cs typeface="Arial"/>
                <a:sym typeface="Arial"/>
              </a:defRPr>
            </a:lvl5pPr>
            <a:lvl6pPr indent="0" lvl="5" marL="0" marR="0" rtl="0" algn="l">
              <a:spcBef>
                <a:spcPts val="0"/>
              </a:spcBef>
              <a:buNone/>
              <a:defRPr sz="1000" cap="none">
                <a:solidFill>
                  <a:srgbClr val="000000"/>
                </a:solidFill>
                <a:latin typeface="Arial"/>
                <a:ea typeface="Arial"/>
                <a:cs typeface="Arial"/>
                <a:sym typeface="Arial"/>
              </a:defRPr>
            </a:lvl6pPr>
            <a:lvl7pPr indent="0" lvl="6" marL="0" marR="0" rtl="0" algn="l">
              <a:spcBef>
                <a:spcPts val="0"/>
              </a:spcBef>
              <a:buNone/>
              <a:defRPr sz="1000" cap="none">
                <a:solidFill>
                  <a:srgbClr val="000000"/>
                </a:solidFill>
                <a:latin typeface="Arial"/>
                <a:ea typeface="Arial"/>
                <a:cs typeface="Arial"/>
                <a:sym typeface="Arial"/>
              </a:defRPr>
            </a:lvl7pPr>
            <a:lvl8pPr indent="0" lvl="7" marL="0" marR="0" rtl="0" algn="l">
              <a:spcBef>
                <a:spcPts val="0"/>
              </a:spcBef>
              <a:buNone/>
              <a:defRPr sz="1000" cap="none">
                <a:solidFill>
                  <a:srgbClr val="000000"/>
                </a:solidFill>
                <a:latin typeface="Arial"/>
                <a:ea typeface="Arial"/>
                <a:cs typeface="Arial"/>
                <a:sym typeface="Arial"/>
              </a:defRPr>
            </a:lvl8pPr>
            <a:lvl9pPr indent="0" lvl="8" marL="0" marR="0" rtl="0" algn="l">
              <a:spcBef>
                <a:spcPts val="0"/>
              </a:spcBef>
              <a:buNone/>
              <a:defRPr sz="1000" cap="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23" name="Google Shape;123;p64"/>
          <p:cNvSpPr txBox="1"/>
          <p:nvPr>
            <p:ph idx="1" type="body"/>
          </p:nvPr>
        </p:nvSpPr>
        <p:spPr>
          <a:xfrm>
            <a:off x="457200" y="1262063"/>
            <a:ext cx="8229600" cy="4826000"/>
          </a:xfrm>
          <a:prstGeom prst="rect">
            <a:avLst/>
          </a:prstGeom>
          <a:noFill/>
          <a:ln>
            <a:noFill/>
          </a:ln>
        </p:spPr>
        <p:txBody>
          <a:bodyPr anchorCtr="0" anchor="t" bIns="0" lIns="0" spcFirstLastPara="1" rIns="0" wrap="square" tIns="0">
            <a:noAutofit/>
          </a:bodyPr>
          <a:lstStyle>
            <a:lvl1pPr indent="-317500" lvl="0" marL="4572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spcBef>
                <a:spcPts val="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55600" lvl="5" marL="2743200" marR="0" rtl="0" algn="l">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66"/>
          <p:cNvSpPr txBox="1"/>
          <p:nvPr>
            <p:ph type="title"/>
          </p:nvPr>
        </p:nvSpPr>
        <p:spPr>
          <a:xfrm>
            <a:off x="455613" y="152400"/>
            <a:ext cx="8226425" cy="611188"/>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1pPr>
            <a:lvl2pPr lvl="1"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2pPr>
            <a:lvl3pPr lvl="2"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3pPr>
            <a:lvl4pPr lvl="3"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4pPr>
            <a:lvl5pPr lvl="4"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5pPr>
            <a:lvl6pPr lvl="5"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6pPr>
            <a:lvl7pPr lvl="6"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7pPr>
            <a:lvl8pPr lvl="7"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8pPr>
            <a:lvl9pPr lvl="8" marR="0" rtl="0" algn="l">
              <a:lnSpc>
                <a:spcPct val="90000"/>
              </a:lnSpc>
              <a:spcBef>
                <a:spcPts val="0"/>
              </a:spcBef>
              <a:spcAft>
                <a:spcPts val="0"/>
              </a:spcAft>
              <a:buSzPts val="1400"/>
              <a:buNone/>
              <a:defRPr b="1" i="0" sz="2400" u="none" cap="none" strike="noStrike">
                <a:solidFill>
                  <a:schemeClr val="dk1"/>
                </a:solidFill>
                <a:latin typeface="Arial"/>
                <a:ea typeface="Arial"/>
                <a:cs typeface="Arial"/>
                <a:sym typeface="Arial"/>
              </a:defRPr>
            </a:lvl9pPr>
          </a:lstStyle>
          <a:p/>
        </p:txBody>
      </p:sp>
      <p:sp>
        <p:nvSpPr>
          <p:cNvPr id="301" name="Google Shape;301;p66"/>
          <p:cNvSpPr txBox="1"/>
          <p:nvPr>
            <p:ph idx="1" type="body"/>
          </p:nvPr>
        </p:nvSpPr>
        <p:spPr>
          <a:xfrm>
            <a:off x="457200" y="960438"/>
            <a:ext cx="8228013" cy="521017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95000"/>
              </a:lnSpc>
              <a:spcBef>
                <a:spcPts val="7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95000"/>
              </a:lnSpc>
              <a:spcBef>
                <a:spcPts val="7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95000"/>
              </a:lnSpc>
              <a:spcBef>
                <a:spcPts val="7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5000"/>
              </a:lnSpc>
              <a:spcBef>
                <a:spcPts val="7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5000"/>
              </a:lnSpc>
              <a:spcBef>
                <a:spcPts val="7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5000"/>
              </a:lnSpc>
              <a:spcBef>
                <a:spcPts val="7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5000"/>
              </a:lnSpc>
              <a:spcBef>
                <a:spcPts val="7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5000"/>
              </a:lnSpc>
              <a:spcBef>
                <a:spcPts val="700"/>
              </a:spcBef>
              <a:spcAft>
                <a:spcPts val="700"/>
              </a:spcAft>
              <a:buClr>
                <a:schemeClr val="accent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2" name="Google Shape;302;p66"/>
          <p:cNvSpPr txBox="1"/>
          <p:nvPr>
            <p:ph idx="12" type="sldNum"/>
          </p:nvPr>
        </p:nvSpPr>
        <p:spPr>
          <a:xfrm>
            <a:off x="8382000" y="6580188"/>
            <a:ext cx="304800" cy="1524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1pPr>
            <a:lvl2pPr indent="0" lvl="1"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2pPr>
            <a:lvl3pPr indent="0" lvl="2"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3pPr>
            <a:lvl4pPr indent="0" lvl="3"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4pPr>
            <a:lvl5pPr indent="0" lvl="4"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5pPr>
            <a:lvl6pPr indent="0" lvl="5"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6pPr>
            <a:lvl7pPr indent="0" lvl="6"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7pPr>
            <a:lvl8pPr indent="0" lvl="7"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8pPr>
            <a:lvl9pPr indent="0" lvl="8" marL="0" marR="0" rtl="0" algn="r">
              <a:lnSpc>
                <a:spcPct val="100000"/>
              </a:lnSpc>
              <a:spcBef>
                <a:spcPts val="0"/>
              </a:spcBef>
              <a:spcAft>
                <a:spcPts val="0"/>
              </a:spcAft>
              <a:buClr>
                <a:srgbClr val="53565A"/>
              </a:buClr>
              <a:buSzPts val="800"/>
              <a:buFont typeface="Arial"/>
              <a:buNone/>
              <a:defRPr sz="800">
                <a:solidFill>
                  <a:srgbClr val="5356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03" name="Google Shape;303;p66"/>
          <p:cNvCxnSpPr/>
          <p:nvPr/>
        </p:nvCxnSpPr>
        <p:spPr>
          <a:xfrm>
            <a:off x="457200" y="838200"/>
            <a:ext cx="8229600" cy="0"/>
          </a:xfrm>
          <a:prstGeom prst="straightConnector1">
            <a:avLst/>
          </a:prstGeom>
          <a:noFill/>
          <a:ln cap="flat" cmpd="sng" w="12700">
            <a:solidFill>
              <a:schemeClr val="accent1"/>
            </a:solidFill>
            <a:prstDash val="solid"/>
            <a:round/>
            <a:headEnd len="med" w="med" type="none"/>
            <a:tailEnd len="med" w="med" type="none"/>
          </a:ln>
        </p:spPr>
      </p:cxnSp>
      <p:sp>
        <p:nvSpPr>
          <p:cNvPr id="304" name="Google Shape;304;p66"/>
          <p:cNvSpPr txBox="1"/>
          <p:nvPr/>
        </p:nvSpPr>
        <p:spPr>
          <a:xfrm>
            <a:off x="4198954" y="6580188"/>
            <a:ext cx="4102084" cy="107722"/>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US" sz="700">
                <a:solidFill>
                  <a:srgbClr val="53565A"/>
                </a:solidFill>
                <a:latin typeface="Arial"/>
                <a:ea typeface="Arial"/>
                <a:cs typeface="Arial"/>
                <a:sym typeface="Arial"/>
              </a:rPr>
              <a:t>Confidential property of Optum. Do not distribute or reproduce without express permission from Optum.</a:t>
            </a:r>
            <a:endParaRPr/>
          </a:p>
        </p:txBody>
      </p:sp>
      <p:pic>
        <p:nvPicPr>
          <p:cNvPr descr="Optum_RGB_PPT" id="305" name="Google Shape;305;p66"/>
          <p:cNvPicPr preferRelativeResize="0"/>
          <p:nvPr/>
        </p:nvPicPr>
        <p:blipFill rotWithShape="1">
          <a:blip r:embed="rId1">
            <a:alphaModFix/>
          </a:blip>
          <a:srcRect b="0" l="0" r="0" t="0"/>
          <a:stretch/>
        </p:blipFill>
        <p:spPr>
          <a:xfrm>
            <a:off x="152400" y="6278563"/>
            <a:ext cx="1189038" cy="373062"/>
          </a:xfrm>
          <a:prstGeom prst="rect">
            <a:avLst/>
          </a:prstGeom>
          <a:noFill/>
          <a:ln>
            <a:noFill/>
          </a:ln>
        </p:spPr>
      </p:pic>
      <p:pic>
        <p:nvPicPr>
          <p:cNvPr descr="Optum_ColorBand-02" id="306" name="Google Shape;306;p66"/>
          <p:cNvPicPr preferRelativeResize="0"/>
          <p:nvPr/>
        </p:nvPicPr>
        <p:blipFill rotWithShape="1">
          <a:blip r:embed="rId2">
            <a:alphaModFix/>
          </a:blip>
          <a:srcRect b="0" l="0" r="0" t="6000"/>
          <a:stretch/>
        </p:blipFill>
        <p:spPr>
          <a:xfrm>
            <a:off x="1484313" y="6475413"/>
            <a:ext cx="7200900" cy="4603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3" r:id="rId3"/>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p68"/>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2" name="Google Shape;312;p68"/>
          <p:cNvSpPr txBox="1"/>
          <p:nvPr>
            <p:ph idx="1" type="body"/>
          </p:nvPr>
        </p:nvSpPr>
        <p:spPr>
          <a:xfrm>
            <a:off x="461391" y="1354141"/>
            <a:ext cx="8396863" cy="4772025"/>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2400"/>
              </a:spcBef>
              <a:spcAft>
                <a:spcPts val="0"/>
              </a:spcAft>
              <a:buClr>
                <a:schemeClr val="accent1"/>
              </a:buClr>
              <a:buSzPts val="2400"/>
              <a:buFont typeface="Arial"/>
              <a:buNone/>
              <a:defRPr b="0" i="0" sz="2400" u="none" cap="none" strike="noStrike">
                <a:solidFill>
                  <a:schemeClr val="accent1"/>
                </a:solidFill>
                <a:latin typeface="Arial"/>
                <a:ea typeface="Arial"/>
                <a:cs typeface="Arial"/>
                <a:sym typeface="Arial"/>
              </a:defRPr>
            </a:lvl1pPr>
            <a:lvl2pPr indent="-355600" lvl="1" marL="914400" marR="0" rtl="0" algn="l">
              <a:lnSpc>
                <a:spcPct val="95000"/>
              </a:lnSpc>
              <a:spcBef>
                <a:spcPts val="6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5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5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95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13" name="Google Shape;313;p68"/>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sz="800">
                <a:solidFill>
                  <a:srgbClr val="55565A"/>
                </a:solidFill>
                <a:latin typeface="Arial"/>
                <a:ea typeface="Arial"/>
                <a:cs typeface="Arial"/>
                <a:sym typeface="Arial"/>
              </a:defRPr>
            </a:lvl1pPr>
            <a:lvl2pPr indent="0" lvl="1" marL="0" marR="0" rtl="0" algn="r">
              <a:spcBef>
                <a:spcPts val="0"/>
              </a:spcBef>
              <a:buNone/>
              <a:defRPr b="0" sz="800">
                <a:solidFill>
                  <a:srgbClr val="55565A"/>
                </a:solidFill>
                <a:latin typeface="Arial"/>
                <a:ea typeface="Arial"/>
                <a:cs typeface="Arial"/>
                <a:sym typeface="Arial"/>
              </a:defRPr>
            </a:lvl2pPr>
            <a:lvl3pPr indent="0" lvl="2" marL="0" marR="0" rtl="0" algn="r">
              <a:spcBef>
                <a:spcPts val="0"/>
              </a:spcBef>
              <a:buNone/>
              <a:defRPr b="0" sz="800">
                <a:solidFill>
                  <a:srgbClr val="55565A"/>
                </a:solidFill>
                <a:latin typeface="Arial"/>
                <a:ea typeface="Arial"/>
                <a:cs typeface="Arial"/>
                <a:sym typeface="Arial"/>
              </a:defRPr>
            </a:lvl3pPr>
            <a:lvl4pPr indent="0" lvl="3" marL="0" marR="0" rtl="0" algn="r">
              <a:spcBef>
                <a:spcPts val="0"/>
              </a:spcBef>
              <a:buNone/>
              <a:defRPr b="0" sz="800">
                <a:solidFill>
                  <a:srgbClr val="55565A"/>
                </a:solidFill>
                <a:latin typeface="Arial"/>
                <a:ea typeface="Arial"/>
                <a:cs typeface="Arial"/>
                <a:sym typeface="Arial"/>
              </a:defRPr>
            </a:lvl4pPr>
            <a:lvl5pPr indent="0" lvl="4" marL="0" marR="0" rtl="0" algn="r">
              <a:spcBef>
                <a:spcPts val="0"/>
              </a:spcBef>
              <a:buNone/>
              <a:defRPr b="0" sz="800">
                <a:solidFill>
                  <a:srgbClr val="55565A"/>
                </a:solidFill>
                <a:latin typeface="Arial"/>
                <a:ea typeface="Arial"/>
                <a:cs typeface="Arial"/>
                <a:sym typeface="Arial"/>
              </a:defRPr>
            </a:lvl5pPr>
            <a:lvl6pPr indent="0" lvl="5" marL="0" marR="0" rtl="0" algn="r">
              <a:spcBef>
                <a:spcPts val="0"/>
              </a:spcBef>
              <a:buNone/>
              <a:defRPr b="0" sz="800">
                <a:solidFill>
                  <a:srgbClr val="55565A"/>
                </a:solidFill>
                <a:latin typeface="Arial"/>
                <a:ea typeface="Arial"/>
                <a:cs typeface="Arial"/>
                <a:sym typeface="Arial"/>
              </a:defRPr>
            </a:lvl6pPr>
            <a:lvl7pPr indent="0" lvl="6" marL="0" marR="0" rtl="0" algn="r">
              <a:spcBef>
                <a:spcPts val="0"/>
              </a:spcBef>
              <a:buNone/>
              <a:defRPr b="0" sz="800">
                <a:solidFill>
                  <a:srgbClr val="55565A"/>
                </a:solidFill>
                <a:latin typeface="Arial"/>
                <a:ea typeface="Arial"/>
                <a:cs typeface="Arial"/>
                <a:sym typeface="Arial"/>
              </a:defRPr>
            </a:lvl7pPr>
            <a:lvl8pPr indent="0" lvl="7" marL="0" marR="0" rtl="0" algn="r">
              <a:spcBef>
                <a:spcPts val="0"/>
              </a:spcBef>
              <a:buNone/>
              <a:defRPr b="0" sz="800">
                <a:solidFill>
                  <a:srgbClr val="55565A"/>
                </a:solidFill>
                <a:latin typeface="Arial"/>
                <a:ea typeface="Arial"/>
                <a:cs typeface="Arial"/>
                <a:sym typeface="Arial"/>
              </a:defRPr>
            </a:lvl8pPr>
            <a:lvl9pPr indent="0" lvl="8" marL="0" marR="0" rtl="0" algn="r">
              <a:spcBef>
                <a:spcPts val="0"/>
              </a:spcBef>
              <a:buNone/>
              <a:defRPr b="0" sz="800">
                <a:solidFill>
                  <a:srgbClr val="5556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Assets\Logos\OPTUM_Logos\~OptumRx Logos\OPTUMRx_®_RGB.png" id="314" name="Google Shape;314;p68"/>
          <p:cNvPicPr preferRelativeResize="0"/>
          <p:nvPr/>
        </p:nvPicPr>
        <p:blipFill rotWithShape="1">
          <a:blip r:embed="rId1">
            <a:alphaModFix/>
          </a:blip>
          <a:srcRect b="0" l="0" r="0" t="0"/>
          <a:stretch/>
        </p:blipFill>
        <p:spPr>
          <a:xfrm>
            <a:off x="268796" y="6247063"/>
            <a:ext cx="1302937" cy="38002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5" r:id="rId2"/>
    <p:sldLayoutId id="2147483686" r:id="rId3"/>
    <p:sldLayoutId id="2147483687" r:id="rId4"/>
    <p:sldLayoutId id="2147483688"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73"/>
          <p:cNvSpPr/>
          <p:nvPr/>
        </p:nvSpPr>
        <p:spPr>
          <a:xfrm>
            <a:off x="0" y="6455664"/>
            <a:ext cx="9144000" cy="402336"/>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dk2"/>
              </a:solidFill>
              <a:latin typeface="Arial"/>
              <a:ea typeface="Arial"/>
              <a:cs typeface="Arial"/>
              <a:sym typeface="Arial"/>
            </a:endParaRPr>
          </a:p>
        </p:txBody>
      </p:sp>
      <p:sp>
        <p:nvSpPr>
          <p:cNvPr id="336" name="Google Shape;336;p73"/>
          <p:cNvSpPr txBox="1"/>
          <p:nvPr>
            <p:ph idx="11" type="ftr"/>
          </p:nvPr>
        </p:nvSpPr>
        <p:spPr>
          <a:xfrm>
            <a:off x="6141772" y="6524053"/>
            <a:ext cx="2137322" cy="26999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sz="600">
                <a:solidFill>
                  <a:srgbClr val="8A9E9D"/>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7" name="Google Shape;337;p73"/>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lvl1pPr indent="0" lvl="0" marL="0" marR="0" rtl="0" algn="r">
              <a:spcBef>
                <a:spcPts val="0"/>
              </a:spcBef>
              <a:buNone/>
              <a:defRPr sz="600">
                <a:solidFill>
                  <a:srgbClr val="8A9E9D"/>
                </a:solidFill>
                <a:latin typeface="Arial"/>
                <a:ea typeface="Arial"/>
                <a:cs typeface="Arial"/>
                <a:sym typeface="Arial"/>
              </a:defRPr>
            </a:lvl1pPr>
            <a:lvl2pPr indent="0" lvl="1" marL="0" marR="0" rtl="0" algn="r">
              <a:spcBef>
                <a:spcPts val="0"/>
              </a:spcBef>
              <a:buNone/>
              <a:defRPr sz="600">
                <a:solidFill>
                  <a:srgbClr val="8A9E9D"/>
                </a:solidFill>
                <a:latin typeface="Arial"/>
                <a:ea typeface="Arial"/>
                <a:cs typeface="Arial"/>
                <a:sym typeface="Arial"/>
              </a:defRPr>
            </a:lvl2pPr>
            <a:lvl3pPr indent="0" lvl="2" marL="0" marR="0" rtl="0" algn="r">
              <a:spcBef>
                <a:spcPts val="0"/>
              </a:spcBef>
              <a:buNone/>
              <a:defRPr sz="600">
                <a:solidFill>
                  <a:srgbClr val="8A9E9D"/>
                </a:solidFill>
                <a:latin typeface="Arial"/>
                <a:ea typeface="Arial"/>
                <a:cs typeface="Arial"/>
                <a:sym typeface="Arial"/>
              </a:defRPr>
            </a:lvl3pPr>
            <a:lvl4pPr indent="0" lvl="3" marL="0" marR="0" rtl="0" algn="r">
              <a:spcBef>
                <a:spcPts val="0"/>
              </a:spcBef>
              <a:buNone/>
              <a:defRPr sz="600">
                <a:solidFill>
                  <a:srgbClr val="8A9E9D"/>
                </a:solidFill>
                <a:latin typeface="Arial"/>
                <a:ea typeface="Arial"/>
                <a:cs typeface="Arial"/>
                <a:sym typeface="Arial"/>
              </a:defRPr>
            </a:lvl4pPr>
            <a:lvl5pPr indent="0" lvl="4" marL="0" marR="0" rtl="0" algn="r">
              <a:spcBef>
                <a:spcPts val="0"/>
              </a:spcBef>
              <a:buNone/>
              <a:defRPr sz="600">
                <a:solidFill>
                  <a:srgbClr val="8A9E9D"/>
                </a:solidFill>
                <a:latin typeface="Arial"/>
                <a:ea typeface="Arial"/>
                <a:cs typeface="Arial"/>
                <a:sym typeface="Arial"/>
              </a:defRPr>
            </a:lvl5pPr>
            <a:lvl6pPr indent="0" lvl="5" marL="0" marR="0" rtl="0" algn="r">
              <a:spcBef>
                <a:spcPts val="0"/>
              </a:spcBef>
              <a:buNone/>
              <a:defRPr sz="600">
                <a:solidFill>
                  <a:srgbClr val="8A9E9D"/>
                </a:solidFill>
                <a:latin typeface="Arial"/>
                <a:ea typeface="Arial"/>
                <a:cs typeface="Arial"/>
                <a:sym typeface="Arial"/>
              </a:defRPr>
            </a:lvl6pPr>
            <a:lvl7pPr indent="0" lvl="6" marL="0" marR="0" rtl="0" algn="r">
              <a:spcBef>
                <a:spcPts val="0"/>
              </a:spcBef>
              <a:buNone/>
              <a:defRPr sz="600">
                <a:solidFill>
                  <a:srgbClr val="8A9E9D"/>
                </a:solidFill>
                <a:latin typeface="Arial"/>
                <a:ea typeface="Arial"/>
                <a:cs typeface="Arial"/>
                <a:sym typeface="Arial"/>
              </a:defRPr>
            </a:lvl7pPr>
            <a:lvl8pPr indent="0" lvl="7" marL="0" marR="0" rtl="0" algn="r">
              <a:spcBef>
                <a:spcPts val="0"/>
              </a:spcBef>
              <a:buNone/>
              <a:defRPr sz="600">
                <a:solidFill>
                  <a:srgbClr val="8A9E9D"/>
                </a:solidFill>
                <a:latin typeface="Arial"/>
                <a:ea typeface="Arial"/>
                <a:cs typeface="Arial"/>
                <a:sym typeface="Arial"/>
              </a:defRPr>
            </a:lvl8pPr>
            <a:lvl9pPr indent="0" lvl="8" marL="0" marR="0" rtl="0" algn="r">
              <a:spcBef>
                <a:spcPts val="0"/>
              </a:spcBef>
              <a:buNone/>
              <a:defRPr sz="600">
                <a:solidFill>
                  <a:srgbClr val="8A9E9D"/>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38" name="Google Shape;338;p73"/>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9" name="Google Shape;339;p73"/>
          <p:cNvSpPr txBox="1"/>
          <p:nvPr>
            <p:ph idx="1" type="body"/>
          </p:nvPr>
        </p:nvSpPr>
        <p:spPr>
          <a:xfrm>
            <a:off x="485775" y="1295400"/>
            <a:ext cx="8172450" cy="4648200"/>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900"/>
              </a:spcBef>
              <a:spcAft>
                <a:spcPts val="0"/>
              </a:spcAft>
              <a:buClr>
                <a:schemeClr val="dk1"/>
              </a:buClr>
              <a:buSzPts val="1650"/>
              <a:buFont typeface="Arial"/>
              <a:buNone/>
              <a:defRPr b="1" i="0" sz="1650" u="none" cap="none" strike="noStrike">
                <a:solidFill>
                  <a:schemeClr val="dk1"/>
                </a:solidFill>
                <a:latin typeface="Arial"/>
                <a:ea typeface="Arial"/>
                <a:cs typeface="Arial"/>
                <a:sym typeface="Arial"/>
              </a:defRPr>
            </a:lvl1pPr>
            <a:lvl2pPr indent="-333375" lvl="1" marL="914400" marR="0" rtl="0" algn="l">
              <a:lnSpc>
                <a:spcPct val="100000"/>
              </a:lnSpc>
              <a:spcBef>
                <a:spcPts val="900"/>
              </a:spcBef>
              <a:spcAft>
                <a:spcPts val="0"/>
              </a:spcAft>
              <a:buClr>
                <a:schemeClr val="dk1"/>
              </a:buClr>
              <a:buSzPts val="1650"/>
              <a:buFont typeface="Arial"/>
              <a:buChar char="•"/>
              <a:defRPr b="0" i="0" sz="1650" u="none" cap="none" strike="noStrike">
                <a:solidFill>
                  <a:schemeClr val="dk1"/>
                </a:solidFill>
                <a:latin typeface="Arial"/>
                <a:ea typeface="Arial"/>
                <a:cs typeface="Arial"/>
                <a:sym typeface="Arial"/>
              </a:defRPr>
            </a:lvl2pPr>
            <a:lvl3pPr indent="-333375" lvl="2" marL="1371600" marR="0" rtl="0" algn="l">
              <a:lnSpc>
                <a:spcPct val="100000"/>
              </a:lnSpc>
              <a:spcBef>
                <a:spcPts val="900"/>
              </a:spcBef>
              <a:spcAft>
                <a:spcPts val="0"/>
              </a:spcAft>
              <a:buClr>
                <a:schemeClr val="dk1"/>
              </a:buClr>
              <a:buSzPts val="1650"/>
              <a:buFont typeface="Arial"/>
              <a:buChar char="‒"/>
              <a:defRPr b="0" i="0" sz="1650" u="none" cap="none" strike="noStrike">
                <a:solidFill>
                  <a:schemeClr val="dk1"/>
                </a:solidFill>
                <a:latin typeface="Arial"/>
                <a:ea typeface="Arial"/>
                <a:cs typeface="Arial"/>
                <a:sym typeface="Arial"/>
              </a:defRPr>
            </a:lvl3pPr>
            <a:lvl4pPr indent="-305752" lvl="3" marL="1828800" marR="0" rtl="0" algn="l">
              <a:lnSpc>
                <a:spcPct val="100000"/>
              </a:lnSpc>
              <a:spcBef>
                <a:spcPts val="600"/>
              </a:spcBef>
              <a:spcAft>
                <a:spcPts val="0"/>
              </a:spcAft>
              <a:buClr>
                <a:schemeClr val="dk1"/>
              </a:buClr>
              <a:buSzPts val="1215"/>
              <a:buFont typeface="Courier New"/>
              <a:buChar char="o"/>
              <a:defRPr b="0" i="0" sz="1350" u="none" cap="none" strike="noStrike">
                <a:solidFill>
                  <a:schemeClr val="dk1"/>
                </a:solidFill>
                <a:latin typeface="Arial"/>
                <a:ea typeface="Arial"/>
                <a:cs typeface="Arial"/>
                <a:sym typeface="Arial"/>
              </a:defRPr>
            </a:lvl4pPr>
            <a:lvl5pPr indent="-304800" lvl="4" marL="2286000" marR="0" rtl="0" algn="l">
              <a:lnSpc>
                <a:spcPct val="90000"/>
              </a:lnSpc>
              <a:spcBef>
                <a:spcPts val="375"/>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pic>
        <p:nvPicPr>
          <p:cNvPr id="340" name="Google Shape;340;p73"/>
          <p:cNvPicPr preferRelativeResize="0"/>
          <p:nvPr/>
        </p:nvPicPr>
        <p:blipFill rotWithShape="1">
          <a:blip r:embed="rId1">
            <a:alphaModFix/>
          </a:blip>
          <a:srcRect b="0" l="0" r="0" t="0"/>
          <a:stretch/>
        </p:blipFill>
        <p:spPr>
          <a:xfrm>
            <a:off x="485775" y="6511403"/>
            <a:ext cx="694932" cy="283624"/>
          </a:xfrm>
          <a:prstGeom prst="rect">
            <a:avLst/>
          </a:prstGeom>
          <a:noFill/>
          <a:ln>
            <a:noFill/>
          </a:ln>
        </p:spPr>
      </p:pic>
      <p:sp>
        <p:nvSpPr>
          <p:cNvPr id="341" name="Google Shape;341;p73"/>
          <p:cNvSpPr/>
          <p:nvPr/>
        </p:nvSpPr>
        <p:spPr>
          <a:xfrm>
            <a:off x="0" y="6455664"/>
            <a:ext cx="9144000" cy="402336"/>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dk2"/>
              </a:solidFill>
              <a:latin typeface="Arial"/>
              <a:ea typeface="Arial"/>
              <a:cs typeface="Arial"/>
              <a:sym typeface="Arial"/>
            </a:endParaRPr>
          </a:p>
        </p:txBody>
      </p:sp>
      <p:pic>
        <p:nvPicPr>
          <p:cNvPr id="342" name="Google Shape;342;p73"/>
          <p:cNvPicPr preferRelativeResize="0"/>
          <p:nvPr/>
        </p:nvPicPr>
        <p:blipFill rotWithShape="1">
          <a:blip r:embed="rId2">
            <a:alphaModFix/>
          </a:blip>
          <a:srcRect b="0" l="0" r="0" t="0"/>
          <a:stretch/>
        </p:blipFill>
        <p:spPr>
          <a:xfrm>
            <a:off x="485775" y="6552596"/>
            <a:ext cx="805855" cy="2012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08">
          <p15:clr>
            <a:srgbClr val="F26B43"/>
          </p15:clr>
        </p15:guide>
        <p15:guide id="4" pos="7272">
          <p15:clr>
            <a:srgbClr val="F26B43"/>
          </p15:clr>
        </p15:guide>
        <p15:guide id="5" orient="horz" pos="816">
          <p15:clr>
            <a:srgbClr val="F26B43"/>
          </p15:clr>
        </p15:guide>
        <p15:guide id="6" orient="horz" pos="3744">
          <p15:clr>
            <a:srgbClr val="F26B43"/>
          </p15:clr>
        </p15:guide>
        <p15:guide id="7" orient="horz" pos="40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29.jpg"/><Relationship Id="rId5" Type="http://schemas.openxmlformats.org/officeDocument/2006/relationships/image" Target="../media/image37.jpg"/><Relationship Id="rId6" Type="http://schemas.openxmlformats.org/officeDocument/2006/relationships/image" Target="../media/image34.jpg"/><Relationship Id="rId7"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aarp.org/health/medicare-insurance/hsa_calculator.html" TargetMode="External"/><Relationship Id="rId4" Type="http://schemas.openxmlformats.org/officeDocument/2006/relationships/hyperlink" Target="https://www.aarp.org/health/medicare-insurance/hsa_calculator.html" TargetMode="External"/><Relationship Id="rId5"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44.png"/><Relationship Id="rId6" Type="http://schemas.openxmlformats.org/officeDocument/2006/relationships/image" Target="../media/image50.png"/><Relationship Id="rId7" Type="http://schemas.openxmlformats.org/officeDocument/2006/relationships/image" Target="../media/image48.png"/><Relationship Id="rId8"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39.png"/><Relationship Id="rId5"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54.png"/><Relationship Id="rId5"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58.png"/><Relationship Id="rId5" Type="http://schemas.openxmlformats.org/officeDocument/2006/relationships/image" Target="../media/image66.png"/><Relationship Id="rId6" Type="http://schemas.openxmlformats.org/officeDocument/2006/relationships/image" Target="../media/image52.png"/><Relationship Id="rId7" Type="http://schemas.openxmlformats.org/officeDocument/2006/relationships/image" Target="../media/image55.png"/><Relationship Id="rId8" Type="http://schemas.openxmlformats.org/officeDocument/2006/relationships/image" Target="../media/image56.png"/><Relationship Id="rId10"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57.png"/><Relationship Id="rId5" Type="http://schemas.openxmlformats.org/officeDocument/2006/relationships/image" Target="../media/image71.png"/><Relationship Id="rId6"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64.png"/><Relationship Id="rId5"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 Id="rId3" Type="http://schemas.openxmlformats.org/officeDocument/2006/relationships/image" Target="../media/image6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67.png"/><Relationship Id="rId5" Type="http://schemas.openxmlformats.org/officeDocument/2006/relationships/image" Target="../media/image79.png"/><Relationship Id="rId6"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6.xml"/><Relationship Id="rId3" Type="http://schemas.openxmlformats.org/officeDocument/2006/relationships/image" Target="../media/image62.png"/><Relationship Id="rId4" Type="http://schemas.openxmlformats.org/officeDocument/2006/relationships/image" Target="../media/image68.png"/><Relationship Id="rId5" Type="http://schemas.openxmlformats.org/officeDocument/2006/relationships/image" Target="../media/image61.png"/><Relationship Id="rId6" Type="http://schemas.openxmlformats.org/officeDocument/2006/relationships/image" Target="../media/image6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3.png"/><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Relationship Id="rId3" Type="http://schemas.openxmlformats.org/officeDocument/2006/relationships/image" Target="../media/image75.png"/><Relationship Id="rId4" Type="http://schemas.openxmlformats.org/officeDocument/2006/relationships/image" Target="../media/image84.png"/><Relationship Id="rId5" Type="http://schemas.openxmlformats.org/officeDocument/2006/relationships/image" Target="../media/image83.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 Id="rId3" Type="http://schemas.openxmlformats.org/officeDocument/2006/relationships/image" Target="../media/image88.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image" Target="../media/image80.png"/><Relationship Id="rId4" Type="http://schemas.openxmlformats.org/officeDocument/2006/relationships/image" Target="../media/image87.png"/><Relationship Id="rId5"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6128"/>
        </a:solidFill>
      </p:bgPr>
    </p:bg>
    <p:spTree>
      <p:nvGrpSpPr>
        <p:cNvPr id="722" name="Shape 722"/>
        <p:cNvGrpSpPr/>
        <p:nvPr/>
      </p:nvGrpSpPr>
      <p:grpSpPr>
        <a:xfrm>
          <a:off x="0" y="0"/>
          <a:ext cx="0" cy="0"/>
          <a:chOff x="0" y="0"/>
          <a:chExt cx="0" cy="0"/>
        </a:xfrm>
      </p:grpSpPr>
      <p:sp>
        <p:nvSpPr>
          <p:cNvPr id="723" name="Google Shape;723;p1"/>
          <p:cNvSpPr txBox="1"/>
          <p:nvPr>
            <p:ph type="ctrTitle"/>
          </p:nvPr>
        </p:nvSpPr>
        <p:spPr>
          <a:xfrm>
            <a:off x="685800" y="4724400"/>
            <a:ext cx="7772400" cy="685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orbel"/>
              <a:buNone/>
            </a:pPr>
            <a:br>
              <a:rPr lang="en-US">
                <a:solidFill>
                  <a:schemeClr val="dk1"/>
                </a:solidFill>
              </a:rPr>
            </a:br>
            <a:br>
              <a:rPr lang="en-US">
                <a:solidFill>
                  <a:schemeClr val="dk1"/>
                </a:solidFill>
              </a:rPr>
            </a:br>
            <a:r>
              <a:rPr lang="en-US">
                <a:solidFill>
                  <a:schemeClr val="lt1"/>
                </a:solidFill>
              </a:rPr>
              <a:t>2022 Employee Benefits</a:t>
            </a:r>
            <a:br>
              <a:rPr lang="en-US">
                <a:solidFill>
                  <a:schemeClr val="dk1"/>
                </a:solidFill>
              </a:rPr>
            </a:br>
            <a:endParaRPr>
              <a:solidFill>
                <a:schemeClr val="dk1"/>
              </a:solidFill>
            </a:endParaRPr>
          </a:p>
        </p:txBody>
      </p:sp>
      <p:sp>
        <p:nvSpPr>
          <p:cNvPr id="724" name="Google Shape;724;p1"/>
          <p:cNvSpPr txBox="1"/>
          <p:nvPr>
            <p:ph idx="10" type="dt"/>
          </p:nvPr>
        </p:nvSpPr>
        <p:spPr>
          <a:xfrm>
            <a:off x="342900" y="6019800"/>
            <a:ext cx="8458200" cy="5635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900" u="none" cap="none" strike="noStrike">
                <a:solidFill>
                  <a:schemeClr val="dk1"/>
                </a:solidFill>
                <a:latin typeface="Corbel"/>
                <a:ea typeface="Corbel"/>
                <a:cs typeface="Corbel"/>
                <a:sym typeface="Corbel"/>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2018 USI Insurance Services. All rights reserved.</a:t>
            </a:r>
            <a:endParaRPr/>
          </a:p>
        </p:txBody>
      </p:sp>
      <p:pic>
        <p:nvPicPr>
          <p:cNvPr id="725" name="Google Shape;725;p1"/>
          <p:cNvPicPr preferRelativeResize="0"/>
          <p:nvPr/>
        </p:nvPicPr>
        <p:blipFill rotWithShape="1">
          <a:blip r:embed="rId3">
            <a:alphaModFix/>
          </a:blip>
          <a:srcRect b="0" l="0" r="0" t="0"/>
          <a:stretch/>
        </p:blipFill>
        <p:spPr>
          <a:xfrm>
            <a:off x="5833618" y="609600"/>
            <a:ext cx="2591690" cy="6112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0"/>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16467A"/>
              </a:buClr>
              <a:buSzPts val="4000"/>
              <a:buFont typeface="Corbel"/>
              <a:buNone/>
            </a:pPr>
            <a:r>
              <a:rPr lang="en-US"/>
              <a:t>Health Risk Assessments</a:t>
            </a:r>
            <a:endParaRPr/>
          </a:p>
        </p:txBody>
      </p:sp>
      <p:sp>
        <p:nvSpPr>
          <p:cNvPr id="784" name="Google Shape;784;p10"/>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Char char="•"/>
            </a:pPr>
            <a:r>
              <a:rPr lang="en-US"/>
              <a:t>St. Norbert College will no longer be offering voluntary confidential Health Risk Assessments (HRA) </a:t>
            </a:r>
            <a:endParaRPr/>
          </a:p>
          <a:p>
            <a:pPr indent="-342900" lvl="0" marL="342900" rtl="0" algn="l">
              <a:spcBef>
                <a:spcPts val="600"/>
              </a:spcBef>
              <a:spcAft>
                <a:spcPts val="0"/>
              </a:spcAft>
              <a:buClr>
                <a:schemeClr val="dk1"/>
              </a:buClr>
              <a:buSzPts val="3200"/>
              <a:buChar char="•"/>
            </a:pPr>
            <a:r>
              <a:rPr lang="en-US"/>
              <a:t>Instead, please make sure you engage with your Primary Care Physician and take advantage of your preventive care covered at 100%.</a:t>
            </a:r>
            <a:endParaRPr/>
          </a:p>
          <a:p>
            <a:pPr indent="0" lvl="0" marL="0" rtl="0" algn="l">
              <a:spcBef>
                <a:spcPts val="640"/>
              </a:spcBef>
              <a:spcAft>
                <a:spcPts val="0"/>
              </a:spcAft>
              <a:buClr>
                <a:schemeClr val="dk1"/>
              </a:buClr>
              <a:buSzPts val="32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1"/>
          <p:cNvSpPr txBox="1"/>
          <p:nvPr>
            <p:ph type="title"/>
          </p:nvPr>
        </p:nvSpPr>
        <p:spPr>
          <a:xfrm>
            <a:off x="722313" y="3438525"/>
            <a:ext cx="7772400" cy="136207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6467A"/>
              </a:buClr>
              <a:buSzPts val="4000"/>
              <a:buFont typeface="Corbel"/>
              <a:buNone/>
            </a:pPr>
            <a:r>
              <a:rPr lang="en-US"/>
              <a:t>EDUCATION</a:t>
            </a:r>
            <a:br>
              <a:rPr lang="en-US"/>
            </a:br>
            <a:endParaRPr/>
          </a:p>
        </p:txBody>
      </p:sp>
      <p:sp>
        <p:nvSpPr>
          <p:cNvPr id="791" name="Google Shape;791;p11"/>
          <p:cNvSpPr txBox="1"/>
          <p:nvPr>
            <p:ph idx="1" type="body"/>
          </p:nvPr>
        </p:nvSpPr>
        <p:spPr>
          <a:xfrm>
            <a:off x="722313" y="1938338"/>
            <a:ext cx="7772400" cy="1500187"/>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888888"/>
              </a:buClr>
              <a:buSzPts val="2000"/>
              <a:buNone/>
            </a:pPr>
            <a:r>
              <a:rPr lang="en-US"/>
              <a:t>Health Savings Account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2"/>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2537C"/>
              </a:buClr>
              <a:buSzPts val="4000"/>
              <a:buFont typeface="Corbel"/>
              <a:buNone/>
            </a:pPr>
            <a:r>
              <a:rPr lang="en-US">
                <a:solidFill>
                  <a:srgbClr val="22537C"/>
                </a:solidFill>
              </a:rPr>
              <a:t>Health Savings Account (HSA) </a:t>
            </a:r>
            <a:r>
              <a:rPr lang="en-US" sz="2000">
                <a:solidFill>
                  <a:srgbClr val="22537C"/>
                </a:solidFill>
              </a:rPr>
              <a:t> </a:t>
            </a:r>
            <a:endParaRPr>
              <a:solidFill>
                <a:srgbClr val="22537C"/>
              </a:solidFill>
            </a:endParaRPr>
          </a:p>
        </p:txBody>
      </p:sp>
      <p:sp>
        <p:nvSpPr>
          <p:cNvPr id="798" name="Google Shape;798;p12"/>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Clr>
                <a:schemeClr val="dk1"/>
              </a:buClr>
              <a:buSzPct val="100000"/>
              <a:buNone/>
            </a:pPr>
            <a:r>
              <a:rPr lang="en-US" sz="2600"/>
              <a:t>What is a Health Savings Account (HSA)?</a:t>
            </a:r>
            <a:endParaRPr/>
          </a:p>
          <a:p>
            <a:pPr indent="0" lvl="0" marL="0" rtl="0" algn="l">
              <a:spcBef>
                <a:spcPts val="592"/>
              </a:spcBef>
              <a:spcAft>
                <a:spcPts val="0"/>
              </a:spcAft>
              <a:buClr>
                <a:schemeClr val="dk1"/>
              </a:buClr>
              <a:buSzPct val="100000"/>
              <a:buNone/>
            </a:pPr>
            <a:r>
              <a:t/>
            </a:r>
            <a:endParaRPr/>
          </a:p>
          <a:p>
            <a:pPr indent="-342900" lvl="0" marL="342900" rtl="0" algn="l">
              <a:spcBef>
                <a:spcPts val="481"/>
              </a:spcBef>
              <a:spcAft>
                <a:spcPts val="0"/>
              </a:spcAft>
              <a:buClr>
                <a:schemeClr val="dk1"/>
              </a:buClr>
              <a:buSzPct val="100000"/>
              <a:buChar char="•"/>
            </a:pPr>
            <a:r>
              <a:rPr lang="en-US" sz="2600"/>
              <a:t>A health savings account (HSA) is an account that you can use to pay medical expenses.</a:t>
            </a:r>
            <a:endParaRPr/>
          </a:p>
          <a:p>
            <a:pPr indent="-342900" lvl="1" marL="742950" rtl="0" algn="l">
              <a:spcBef>
                <a:spcPts val="407"/>
              </a:spcBef>
              <a:spcAft>
                <a:spcPts val="0"/>
              </a:spcAft>
              <a:buClr>
                <a:srgbClr val="6584A7"/>
              </a:buClr>
              <a:buSzPct val="100000"/>
              <a:buChar char="⮚"/>
            </a:pPr>
            <a:r>
              <a:rPr lang="en-US" sz="2200"/>
              <a:t>This account helps offset your medical costs by giving you tax advantages, allowing your income to stretch farther by using the dollars that would have otherwise been paid in taxes.</a:t>
            </a:r>
            <a:endParaRPr/>
          </a:p>
          <a:p>
            <a:pPr indent="0" lvl="1" marL="400050" rtl="0" algn="l">
              <a:spcBef>
                <a:spcPts val="444"/>
              </a:spcBef>
              <a:spcAft>
                <a:spcPts val="0"/>
              </a:spcAft>
              <a:buClr>
                <a:srgbClr val="6584A7"/>
              </a:buClr>
              <a:buSzPct val="100000"/>
              <a:buNone/>
            </a:pPr>
            <a:r>
              <a:t/>
            </a:r>
            <a:endParaRPr/>
          </a:p>
          <a:p>
            <a:pPr indent="-342900" lvl="0" marL="342900" rtl="0" algn="l">
              <a:spcBef>
                <a:spcPts val="481"/>
              </a:spcBef>
              <a:spcAft>
                <a:spcPts val="0"/>
              </a:spcAft>
              <a:buClr>
                <a:schemeClr val="dk1"/>
              </a:buClr>
              <a:buSzPct val="100000"/>
              <a:buChar char="•"/>
            </a:pPr>
            <a:r>
              <a:rPr lang="en-US" sz="2600"/>
              <a:t>BUT there are still a few rules:</a:t>
            </a:r>
            <a:endParaRPr/>
          </a:p>
          <a:p>
            <a:pPr indent="-342900" lvl="1" marL="742950" rtl="0" algn="l">
              <a:spcBef>
                <a:spcPts val="407"/>
              </a:spcBef>
              <a:spcAft>
                <a:spcPts val="0"/>
              </a:spcAft>
              <a:buClr>
                <a:srgbClr val="6584A7"/>
              </a:buClr>
              <a:buSzPct val="100000"/>
              <a:buChar char="⮚"/>
            </a:pPr>
            <a:r>
              <a:rPr lang="en-US" sz="2200"/>
              <a:t>You have to be </a:t>
            </a:r>
            <a:r>
              <a:rPr b="1" lang="en-US" sz="2200" u="sng"/>
              <a:t>eligible</a:t>
            </a:r>
            <a:r>
              <a:rPr lang="en-US" sz="2200"/>
              <a:t> to have an HSA</a:t>
            </a:r>
            <a:endParaRPr/>
          </a:p>
          <a:p>
            <a:pPr indent="-342900" lvl="1" marL="742950" rtl="0" algn="l">
              <a:spcBef>
                <a:spcPts val="407"/>
              </a:spcBef>
              <a:spcAft>
                <a:spcPts val="0"/>
              </a:spcAft>
              <a:buClr>
                <a:srgbClr val="6584A7"/>
              </a:buClr>
              <a:buSzPct val="100000"/>
              <a:buChar char="⮚"/>
            </a:pPr>
            <a:r>
              <a:rPr lang="en-US" sz="2200"/>
              <a:t>You have to spend the dollars on </a:t>
            </a:r>
            <a:r>
              <a:rPr b="1" lang="en-US" sz="2200" u="sng"/>
              <a:t>qualified medical expenses </a:t>
            </a:r>
            <a:r>
              <a:rPr lang="en-US" sz="2200"/>
              <a:t>and keep itemized receipts.</a:t>
            </a:r>
            <a:endParaRPr/>
          </a:p>
          <a:p>
            <a:pPr indent="-342900" lvl="1" marL="742950" rtl="0" algn="l">
              <a:spcBef>
                <a:spcPts val="407"/>
              </a:spcBef>
              <a:spcAft>
                <a:spcPts val="0"/>
              </a:spcAft>
              <a:buClr>
                <a:srgbClr val="6584A7"/>
              </a:buClr>
              <a:buSzPct val="100000"/>
              <a:buChar char="⮚"/>
            </a:pPr>
            <a:r>
              <a:rPr lang="en-US" sz="2200"/>
              <a:t>You can’t exceed the IRS max contribution limits</a:t>
            </a:r>
            <a:endParaRPr/>
          </a:p>
          <a:p>
            <a:pPr indent="0" lvl="0" marL="0" rtl="0" algn="l">
              <a:spcBef>
                <a:spcPts val="592"/>
              </a:spcBef>
              <a:spcAft>
                <a:spcPts val="0"/>
              </a:spcAft>
              <a:buClr>
                <a:schemeClr val="dk1"/>
              </a:buClr>
              <a:buSzPct val="1000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3"/>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2537C"/>
              </a:buClr>
              <a:buSzPts val="4000"/>
              <a:buFont typeface="Corbel"/>
              <a:buNone/>
            </a:pPr>
            <a:r>
              <a:rPr lang="en-US">
                <a:solidFill>
                  <a:srgbClr val="22537C"/>
                </a:solidFill>
              </a:rPr>
              <a:t>Are You Eligible for a HSA? </a:t>
            </a:r>
            <a:r>
              <a:rPr lang="en-US" sz="1600">
                <a:solidFill>
                  <a:srgbClr val="22537C"/>
                </a:solidFill>
              </a:rPr>
              <a:t> </a:t>
            </a:r>
            <a:endParaRPr>
              <a:solidFill>
                <a:srgbClr val="22537C"/>
              </a:solidFill>
            </a:endParaRPr>
          </a:p>
        </p:txBody>
      </p:sp>
      <p:sp>
        <p:nvSpPr>
          <p:cNvPr id="805" name="Google Shape;805;p13"/>
          <p:cNvSpPr txBox="1"/>
          <p:nvPr/>
        </p:nvSpPr>
        <p:spPr>
          <a:xfrm>
            <a:off x="585719" y="1356001"/>
            <a:ext cx="535788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orbel"/>
                <a:ea typeface="Corbel"/>
                <a:cs typeface="Corbel"/>
                <a:sym typeface="Corbel"/>
              </a:rPr>
              <a:t>Are you covered on a Qualified High Deductible Health Plan? </a:t>
            </a:r>
            <a:r>
              <a:rPr b="1" lang="en-US" sz="1100">
                <a:solidFill>
                  <a:schemeClr val="dk1"/>
                </a:solidFill>
                <a:latin typeface="Corbel"/>
                <a:ea typeface="Corbel"/>
                <a:cs typeface="Corbel"/>
                <a:sym typeface="Corbel"/>
              </a:rPr>
              <a:t>(HDHP)</a:t>
            </a:r>
            <a:endParaRPr/>
          </a:p>
        </p:txBody>
      </p:sp>
      <p:sp>
        <p:nvSpPr>
          <p:cNvPr id="806" name="Google Shape;806;p13"/>
          <p:cNvSpPr txBox="1"/>
          <p:nvPr/>
        </p:nvSpPr>
        <p:spPr>
          <a:xfrm>
            <a:off x="585719" y="2133600"/>
            <a:ext cx="535788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orbel"/>
                <a:ea typeface="Corbel"/>
                <a:cs typeface="Corbel"/>
                <a:sym typeface="Corbel"/>
              </a:rPr>
              <a:t>Have you been enrolled on Medicare, Tricare, VA or HIS non-Preventive Medical/Rx plan within the last 3 months?</a:t>
            </a:r>
            <a:endParaRPr/>
          </a:p>
        </p:txBody>
      </p:sp>
      <p:sp>
        <p:nvSpPr>
          <p:cNvPr id="807" name="Google Shape;807;p13"/>
          <p:cNvSpPr txBox="1"/>
          <p:nvPr/>
        </p:nvSpPr>
        <p:spPr>
          <a:xfrm>
            <a:off x="585719" y="3124200"/>
            <a:ext cx="535788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orbel"/>
                <a:ea typeface="Corbel"/>
                <a:cs typeface="Corbel"/>
                <a:sym typeface="Corbel"/>
              </a:rPr>
              <a:t>Are you claimed as a dependent on another person’s tax return?</a:t>
            </a:r>
            <a:endParaRPr/>
          </a:p>
        </p:txBody>
      </p:sp>
      <p:sp>
        <p:nvSpPr>
          <p:cNvPr id="808" name="Google Shape;808;p13"/>
          <p:cNvSpPr txBox="1"/>
          <p:nvPr/>
        </p:nvSpPr>
        <p:spPr>
          <a:xfrm>
            <a:off x="585719" y="4038600"/>
            <a:ext cx="535788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orbel"/>
                <a:ea typeface="Corbel"/>
                <a:cs typeface="Corbel"/>
                <a:sym typeface="Corbel"/>
              </a:rPr>
              <a:t>Do you (OR YOUR SPOUSE) have a Flexible Spending Account (FSA)?</a:t>
            </a:r>
            <a:endParaRPr/>
          </a:p>
        </p:txBody>
      </p:sp>
      <p:sp>
        <p:nvSpPr>
          <p:cNvPr id="809" name="Google Shape;809;p13"/>
          <p:cNvSpPr txBox="1"/>
          <p:nvPr/>
        </p:nvSpPr>
        <p:spPr>
          <a:xfrm>
            <a:off x="585720" y="4953000"/>
            <a:ext cx="5357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orbel"/>
                <a:ea typeface="Corbel"/>
                <a:cs typeface="Corbel"/>
                <a:sym typeface="Corbel"/>
              </a:rPr>
              <a:t>Is it a Limited Purpose FSA?</a:t>
            </a:r>
            <a:endParaRPr/>
          </a:p>
        </p:txBody>
      </p:sp>
      <p:pic>
        <p:nvPicPr>
          <p:cNvPr id="810" name="Google Shape;810;p13"/>
          <p:cNvPicPr preferRelativeResize="0"/>
          <p:nvPr/>
        </p:nvPicPr>
        <p:blipFill rotWithShape="1">
          <a:blip r:embed="rId3">
            <a:alphaModFix/>
          </a:blip>
          <a:srcRect b="0" l="0" r="0" t="0"/>
          <a:stretch/>
        </p:blipFill>
        <p:spPr>
          <a:xfrm>
            <a:off x="1934943" y="1625408"/>
            <a:ext cx="762152" cy="328514"/>
          </a:xfrm>
          <a:prstGeom prst="rect">
            <a:avLst/>
          </a:prstGeom>
          <a:noFill/>
          <a:ln>
            <a:noFill/>
          </a:ln>
        </p:spPr>
      </p:pic>
      <p:pic>
        <p:nvPicPr>
          <p:cNvPr id="811" name="Google Shape;811;p13"/>
          <p:cNvPicPr preferRelativeResize="0"/>
          <p:nvPr/>
        </p:nvPicPr>
        <p:blipFill rotWithShape="1">
          <a:blip r:embed="rId4">
            <a:alphaModFix/>
          </a:blip>
          <a:srcRect b="0" l="0" r="0" t="0"/>
          <a:stretch/>
        </p:blipFill>
        <p:spPr>
          <a:xfrm>
            <a:off x="869529" y="1625408"/>
            <a:ext cx="762152" cy="336640"/>
          </a:xfrm>
          <a:prstGeom prst="rect">
            <a:avLst/>
          </a:prstGeom>
          <a:noFill/>
          <a:ln>
            <a:noFill/>
          </a:ln>
        </p:spPr>
      </p:pic>
      <p:pic>
        <p:nvPicPr>
          <p:cNvPr id="812" name="Google Shape;812;p13"/>
          <p:cNvPicPr preferRelativeResize="0"/>
          <p:nvPr/>
        </p:nvPicPr>
        <p:blipFill rotWithShape="1">
          <a:blip r:embed="rId5">
            <a:alphaModFix/>
          </a:blip>
          <a:srcRect b="0" l="0" r="0" t="0"/>
          <a:stretch/>
        </p:blipFill>
        <p:spPr>
          <a:xfrm>
            <a:off x="869529" y="2602908"/>
            <a:ext cx="762152" cy="328514"/>
          </a:xfrm>
          <a:prstGeom prst="rect">
            <a:avLst/>
          </a:prstGeom>
          <a:noFill/>
          <a:ln>
            <a:noFill/>
          </a:ln>
        </p:spPr>
      </p:pic>
      <p:pic>
        <p:nvPicPr>
          <p:cNvPr id="813" name="Google Shape;813;p13"/>
          <p:cNvPicPr preferRelativeResize="0"/>
          <p:nvPr/>
        </p:nvPicPr>
        <p:blipFill rotWithShape="1">
          <a:blip r:embed="rId6">
            <a:alphaModFix/>
          </a:blip>
          <a:srcRect b="0" l="0" r="0" t="0"/>
          <a:stretch/>
        </p:blipFill>
        <p:spPr>
          <a:xfrm>
            <a:off x="882380" y="3433063"/>
            <a:ext cx="762152" cy="328514"/>
          </a:xfrm>
          <a:prstGeom prst="rect">
            <a:avLst/>
          </a:prstGeom>
          <a:noFill/>
          <a:ln>
            <a:noFill/>
          </a:ln>
        </p:spPr>
      </p:pic>
      <p:pic>
        <p:nvPicPr>
          <p:cNvPr id="814" name="Google Shape;814;p13"/>
          <p:cNvPicPr preferRelativeResize="0"/>
          <p:nvPr/>
        </p:nvPicPr>
        <p:blipFill rotWithShape="1">
          <a:blip r:embed="rId6">
            <a:alphaModFix/>
          </a:blip>
          <a:srcRect b="0" l="0" r="0" t="0"/>
          <a:stretch/>
        </p:blipFill>
        <p:spPr>
          <a:xfrm>
            <a:off x="882380" y="4344333"/>
            <a:ext cx="762152" cy="328514"/>
          </a:xfrm>
          <a:prstGeom prst="rect">
            <a:avLst/>
          </a:prstGeom>
          <a:noFill/>
          <a:ln>
            <a:noFill/>
          </a:ln>
        </p:spPr>
      </p:pic>
      <p:pic>
        <p:nvPicPr>
          <p:cNvPr id="815" name="Google Shape;815;p13"/>
          <p:cNvPicPr preferRelativeResize="0"/>
          <p:nvPr/>
        </p:nvPicPr>
        <p:blipFill rotWithShape="1">
          <a:blip r:embed="rId7">
            <a:alphaModFix/>
          </a:blip>
          <a:srcRect b="0" l="0" r="0" t="0"/>
          <a:stretch/>
        </p:blipFill>
        <p:spPr>
          <a:xfrm>
            <a:off x="1934943" y="4343400"/>
            <a:ext cx="762152" cy="336640"/>
          </a:xfrm>
          <a:prstGeom prst="rect">
            <a:avLst/>
          </a:prstGeom>
          <a:noFill/>
          <a:ln>
            <a:noFill/>
          </a:ln>
        </p:spPr>
      </p:pic>
      <p:pic>
        <p:nvPicPr>
          <p:cNvPr id="816" name="Google Shape;816;p13"/>
          <p:cNvPicPr preferRelativeResize="0"/>
          <p:nvPr/>
        </p:nvPicPr>
        <p:blipFill rotWithShape="1">
          <a:blip r:embed="rId6">
            <a:alphaModFix/>
          </a:blip>
          <a:srcRect b="0" l="0" r="0" t="0"/>
          <a:stretch/>
        </p:blipFill>
        <p:spPr>
          <a:xfrm>
            <a:off x="1934943" y="5257800"/>
            <a:ext cx="762152" cy="328514"/>
          </a:xfrm>
          <a:prstGeom prst="rect">
            <a:avLst/>
          </a:prstGeom>
          <a:noFill/>
          <a:ln>
            <a:noFill/>
          </a:ln>
        </p:spPr>
      </p:pic>
      <p:pic>
        <p:nvPicPr>
          <p:cNvPr id="817" name="Google Shape;817;p13"/>
          <p:cNvPicPr preferRelativeResize="0"/>
          <p:nvPr/>
        </p:nvPicPr>
        <p:blipFill rotWithShape="1">
          <a:blip r:embed="rId7">
            <a:alphaModFix/>
          </a:blip>
          <a:srcRect b="0" l="0" r="0" t="0"/>
          <a:stretch/>
        </p:blipFill>
        <p:spPr>
          <a:xfrm>
            <a:off x="848015" y="5257800"/>
            <a:ext cx="762152" cy="336640"/>
          </a:xfrm>
          <a:prstGeom prst="rect">
            <a:avLst/>
          </a:prstGeom>
          <a:noFill/>
          <a:ln>
            <a:noFill/>
          </a:ln>
        </p:spPr>
      </p:pic>
      <p:pic>
        <p:nvPicPr>
          <p:cNvPr id="818" name="Google Shape;818;p13"/>
          <p:cNvPicPr preferRelativeResize="0"/>
          <p:nvPr/>
        </p:nvPicPr>
        <p:blipFill rotWithShape="1">
          <a:blip r:embed="rId7">
            <a:alphaModFix/>
          </a:blip>
          <a:srcRect b="0" l="0" r="0" t="0"/>
          <a:stretch/>
        </p:blipFill>
        <p:spPr>
          <a:xfrm>
            <a:off x="1934943" y="3429000"/>
            <a:ext cx="762152" cy="336640"/>
          </a:xfrm>
          <a:prstGeom prst="rect">
            <a:avLst/>
          </a:prstGeom>
          <a:noFill/>
          <a:ln>
            <a:noFill/>
          </a:ln>
        </p:spPr>
      </p:pic>
      <p:pic>
        <p:nvPicPr>
          <p:cNvPr id="819" name="Google Shape;819;p13"/>
          <p:cNvPicPr preferRelativeResize="0"/>
          <p:nvPr/>
        </p:nvPicPr>
        <p:blipFill rotWithShape="1">
          <a:blip r:embed="rId7">
            <a:alphaModFix/>
          </a:blip>
          <a:srcRect b="0" l="0" r="0" t="0"/>
          <a:stretch/>
        </p:blipFill>
        <p:spPr>
          <a:xfrm>
            <a:off x="1934943" y="2590800"/>
            <a:ext cx="762152" cy="336640"/>
          </a:xfrm>
          <a:prstGeom prst="rect">
            <a:avLst/>
          </a:prstGeom>
          <a:noFill/>
          <a:ln>
            <a:noFill/>
          </a:ln>
        </p:spPr>
      </p:pic>
      <p:cxnSp>
        <p:nvCxnSpPr>
          <p:cNvPr id="820" name="Google Shape;820;p13"/>
          <p:cNvCxnSpPr>
            <a:stCxn id="810" idx="3"/>
          </p:cNvCxnSpPr>
          <p:nvPr/>
        </p:nvCxnSpPr>
        <p:spPr>
          <a:xfrm>
            <a:off x="2697095" y="1789665"/>
            <a:ext cx="3613500" cy="9000"/>
          </a:xfrm>
          <a:prstGeom prst="straightConnector1">
            <a:avLst/>
          </a:prstGeom>
          <a:noFill/>
          <a:ln cap="flat" cmpd="sng" w="28575">
            <a:solidFill>
              <a:schemeClr val="dk1"/>
            </a:solidFill>
            <a:prstDash val="dash"/>
            <a:round/>
            <a:headEnd len="sm" w="sm" type="none"/>
            <a:tailEnd len="med" w="med" type="triangle"/>
          </a:ln>
        </p:spPr>
      </p:cxnSp>
      <p:cxnSp>
        <p:nvCxnSpPr>
          <p:cNvPr id="821" name="Google Shape;821;p13"/>
          <p:cNvCxnSpPr/>
          <p:nvPr/>
        </p:nvCxnSpPr>
        <p:spPr>
          <a:xfrm>
            <a:off x="2740121" y="2869822"/>
            <a:ext cx="3570338" cy="25778"/>
          </a:xfrm>
          <a:prstGeom prst="straightConnector1">
            <a:avLst/>
          </a:prstGeom>
          <a:noFill/>
          <a:ln cap="flat" cmpd="sng" w="28575">
            <a:solidFill>
              <a:schemeClr val="dk1"/>
            </a:solidFill>
            <a:prstDash val="dash"/>
            <a:round/>
            <a:headEnd len="sm" w="sm" type="none"/>
            <a:tailEnd len="med" w="med" type="triangle"/>
          </a:ln>
        </p:spPr>
      </p:cxnSp>
      <p:cxnSp>
        <p:nvCxnSpPr>
          <p:cNvPr id="822" name="Google Shape;822;p13"/>
          <p:cNvCxnSpPr/>
          <p:nvPr/>
        </p:nvCxnSpPr>
        <p:spPr>
          <a:xfrm>
            <a:off x="2724881" y="3609465"/>
            <a:ext cx="3585578" cy="3775"/>
          </a:xfrm>
          <a:prstGeom prst="straightConnector1">
            <a:avLst/>
          </a:prstGeom>
          <a:noFill/>
          <a:ln cap="flat" cmpd="sng" w="28575">
            <a:solidFill>
              <a:schemeClr val="dk1"/>
            </a:solidFill>
            <a:prstDash val="dash"/>
            <a:round/>
            <a:headEnd len="sm" w="sm" type="none"/>
            <a:tailEnd len="med" w="med" type="triangle"/>
          </a:ln>
        </p:spPr>
      </p:cxnSp>
      <p:cxnSp>
        <p:nvCxnSpPr>
          <p:cNvPr id="823" name="Google Shape;823;p13"/>
          <p:cNvCxnSpPr/>
          <p:nvPr/>
        </p:nvCxnSpPr>
        <p:spPr>
          <a:xfrm>
            <a:off x="2697095" y="5410200"/>
            <a:ext cx="3613364" cy="0"/>
          </a:xfrm>
          <a:prstGeom prst="straightConnector1">
            <a:avLst/>
          </a:prstGeom>
          <a:noFill/>
          <a:ln cap="flat" cmpd="sng" w="28575">
            <a:solidFill>
              <a:schemeClr val="dk1"/>
            </a:solidFill>
            <a:prstDash val="dash"/>
            <a:round/>
            <a:headEnd len="sm" w="sm" type="none"/>
            <a:tailEnd len="med" w="med" type="triangle"/>
          </a:ln>
        </p:spPr>
      </p:cxnSp>
      <p:sp>
        <p:nvSpPr>
          <p:cNvPr id="824" name="Google Shape;824;p13"/>
          <p:cNvSpPr/>
          <p:nvPr/>
        </p:nvSpPr>
        <p:spPr>
          <a:xfrm>
            <a:off x="6310459" y="1683093"/>
            <a:ext cx="2300141" cy="3864212"/>
          </a:xfrm>
          <a:prstGeom prst="rect">
            <a:avLst/>
          </a:prstGeom>
          <a:solidFill>
            <a:srgbClr val="8AA2B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800" u="sng" cap="none" strike="noStrike">
                <a:solidFill>
                  <a:srgbClr val="FFFFFF"/>
                </a:solidFill>
                <a:latin typeface="Corbel"/>
                <a:ea typeface="Corbel"/>
                <a:cs typeface="Corbel"/>
                <a:sym typeface="Corbel"/>
              </a:rPr>
              <a:t>SORRY! </a:t>
            </a:r>
            <a:endParaRPr/>
          </a:p>
          <a:p>
            <a:pPr indent="0" lvl="0" marL="0" marR="0" rtl="0" algn="l">
              <a:lnSpc>
                <a:spcPct val="100000"/>
              </a:lnSpc>
              <a:spcBef>
                <a:spcPts val="0"/>
              </a:spcBef>
              <a:spcAft>
                <a:spcPts val="0"/>
              </a:spcAft>
              <a:buNone/>
            </a:pPr>
            <a:r>
              <a:rPr b="0" i="0" lang="en-US" sz="1300" u="none" cap="none" strike="noStrike">
                <a:solidFill>
                  <a:srgbClr val="FFFFFF"/>
                </a:solidFill>
                <a:latin typeface="Corbel"/>
                <a:ea typeface="Corbel"/>
                <a:cs typeface="Corbel"/>
                <a:sym typeface="Corbel"/>
              </a:rPr>
              <a:t>Unfortunately you are not eligible for a </a:t>
            </a:r>
            <a:r>
              <a:rPr lang="en-US" sz="1300">
                <a:solidFill>
                  <a:srgbClr val="FFFFFF"/>
                </a:solidFill>
                <a:latin typeface="Corbel"/>
                <a:ea typeface="Corbel"/>
                <a:cs typeface="Corbel"/>
                <a:sym typeface="Corbel"/>
              </a:rPr>
              <a:t>Health Savings Account.  </a:t>
            </a:r>
            <a:endParaRPr/>
          </a:p>
          <a:p>
            <a:pPr indent="0" lvl="0" marL="0" marR="0" rtl="0" algn="l">
              <a:lnSpc>
                <a:spcPct val="100000"/>
              </a:lnSpc>
              <a:spcBef>
                <a:spcPts val="0"/>
              </a:spcBef>
              <a:spcAft>
                <a:spcPts val="0"/>
              </a:spcAft>
              <a:buNone/>
            </a:pPr>
            <a:r>
              <a:t/>
            </a:r>
            <a:endParaRPr sz="1300">
              <a:solidFill>
                <a:srgbClr val="FFFFFF"/>
              </a:solidFill>
              <a:latin typeface="Corbel"/>
              <a:ea typeface="Corbel"/>
              <a:cs typeface="Corbel"/>
              <a:sym typeface="Corbel"/>
            </a:endParaRPr>
          </a:p>
          <a:p>
            <a:pPr indent="0" lvl="0" marL="0" marR="0" rtl="0" algn="l">
              <a:lnSpc>
                <a:spcPct val="100000"/>
              </a:lnSpc>
              <a:spcBef>
                <a:spcPts val="0"/>
              </a:spcBef>
              <a:spcAft>
                <a:spcPts val="0"/>
              </a:spcAft>
              <a:buNone/>
            </a:pPr>
            <a:r>
              <a:rPr b="0" i="0" lang="en-US" sz="1300" u="none" cap="none" strike="noStrike">
                <a:solidFill>
                  <a:srgbClr val="FFFFFF"/>
                </a:solidFill>
                <a:latin typeface="Corbel"/>
                <a:ea typeface="Corbel"/>
                <a:cs typeface="Corbel"/>
                <a:sym typeface="Corbel"/>
              </a:rPr>
              <a:t>An HSA is a tax benefit that is heavily regulated by the IRS. There are certain requirements to be considered qualified to contribute pre-tax dollars.</a:t>
            </a:r>
            <a:endParaRPr/>
          </a:p>
          <a:p>
            <a:pPr indent="0" lvl="0" marL="0" marR="0" rtl="0" algn="l">
              <a:lnSpc>
                <a:spcPct val="100000"/>
              </a:lnSpc>
              <a:spcBef>
                <a:spcPts val="0"/>
              </a:spcBef>
              <a:spcAft>
                <a:spcPts val="0"/>
              </a:spcAft>
              <a:buNone/>
            </a:pPr>
            <a:r>
              <a:t/>
            </a:r>
            <a:endParaRPr b="0" i="0" sz="1300" u="none" cap="none" strike="noStrike">
              <a:solidFill>
                <a:srgbClr val="FFFFFF"/>
              </a:solidFill>
              <a:latin typeface="Corbel"/>
              <a:ea typeface="Corbel"/>
              <a:cs typeface="Corbel"/>
              <a:sym typeface="Corbel"/>
            </a:endParaRPr>
          </a:p>
          <a:p>
            <a:pPr indent="0" lvl="0" marL="0" marR="0" rtl="0" algn="l">
              <a:lnSpc>
                <a:spcPct val="100000"/>
              </a:lnSpc>
              <a:spcBef>
                <a:spcPts val="0"/>
              </a:spcBef>
              <a:spcAft>
                <a:spcPts val="0"/>
              </a:spcAft>
              <a:buNone/>
            </a:pPr>
            <a:r>
              <a:rPr lang="en-US" sz="1300">
                <a:solidFill>
                  <a:srgbClr val="FFFFFF"/>
                </a:solidFill>
                <a:latin typeface="Corbel"/>
                <a:ea typeface="Corbel"/>
                <a:cs typeface="Corbel"/>
                <a:sym typeface="Corbel"/>
              </a:rPr>
              <a:t>You are still eligible to participate in the HDHP, but you are not eligible to fund a HSA to pay for out-of-pocket expenses.</a:t>
            </a:r>
            <a:endParaRPr b="0" i="0" sz="1300" u="none" cap="none" strike="noStrike">
              <a:solidFill>
                <a:srgbClr val="FFFFFF"/>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orbel"/>
              <a:ea typeface="Corbel"/>
              <a:cs typeface="Corbel"/>
              <a:sym typeface="Corbel"/>
            </a:endParaRPr>
          </a:p>
        </p:txBody>
      </p:sp>
      <p:sp>
        <p:nvSpPr>
          <p:cNvPr id="825" name="Google Shape;825;p13"/>
          <p:cNvSpPr/>
          <p:nvPr/>
        </p:nvSpPr>
        <p:spPr>
          <a:xfrm>
            <a:off x="585720" y="5791200"/>
            <a:ext cx="8024880" cy="388793"/>
          </a:xfrm>
          <a:prstGeom prst="rect">
            <a:avLst/>
          </a:prstGeom>
          <a:solidFill>
            <a:srgbClr val="1AC2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sng" cap="none" strike="noStrike">
                <a:solidFill>
                  <a:srgbClr val="FFFFFF"/>
                </a:solidFill>
                <a:latin typeface="Corbel"/>
                <a:ea typeface="Corbel"/>
                <a:cs typeface="Corbel"/>
                <a:sym typeface="Corbel"/>
              </a:rPr>
              <a:t>CONGRATULATIONS!</a:t>
            </a:r>
            <a:r>
              <a:rPr lang="en-US" sz="1400">
                <a:solidFill>
                  <a:srgbClr val="FFFFFF"/>
                </a:solidFill>
                <a:latin typeface="Corbel"/>
                <a:ea typeface="Corbel"/>
                <a:cs typeface="Corbel"/>
                <a:sym typeface="Corbel"/>
              </a:rPr>
              <a:t>  </a:t>
            </a:r>
            <a:r>
              <a:rPr lang="en-US" sz="1100">
                <a:solidFill>
                  <a:srgbClr val="FFFFFF"/>
                </a:solidFill>
                <a:latin typeface="Corbel"/>
                <a:ea typeface="Corbel"/>
                <a:cs typeface="Corbel"/>
                <a:sym typeface="Corbel"/>
              </a:rPr>
              <a:t>It appears you are eligible to make pre-tax contributions into a Health Savings Account!</a:t>
            </a:r>
            <a:endParaRPr b="1" i="0" sz="1400" u="sng" cap="none" strike="noStrike">
              <a:solidFill>
                <a:srgbClr val="FFFFFF"/>
              </a:solidFill>
              <a:latin typeface="Corbel"/>
              <a:ea typeface="Corbel"/>
              <a:cs typeface="Corbel"/>
              <a:sym typeface="Corbel"/>
            </a:endParaRPr>
          </a:p>
        </p:txBody>
      </p:sp>
      <p:cxnSp>
        <p:nvCxnSpPr>
          <p:cNvPr id="826" name="Google Shape;826;p13"/>
          <p:cNvCxnSpPr>
            <a:stCxn id="814" idx="2"/>
          </p:cNvCxnSpPr>
          <p:nvPr/>
        </p:nvCxnSpPr>
        <p:spPr>
          <a:xfrm rot="5400000">
            <a:off x="373506" y="4885097"/>
            <a:ext cx="1102200" cy="677700"/>
          </a:xfrm>
          <a:prstGeom prst="bentConnector3">
            <a:avLst>
              <a:gd fmla="val 24420" name="adj1"/>
            </a:avLst>
          </a:prstGeom>
          <a:noFill/>
          <a:ln cap="flat" cmpd="sng" w="38100">
            <a:solidFill>
              <a:schemeClr val="dk1"/>
            </a:solidFill>
            <a:prstDash val="solid"/>
            <a:round/>
            <a:headEnd len="sm" w="sm" type="none"/>
            <a:tailEnd len="med" w="med" type="triangle"/>
          </a:ln>
        </p:spPr>
      </p:cxnSp>
      <p:cxnSp>
        <p:nvCxnSpPr>
          <p:cNvPr id="827" name="Google Shape;827;p13"/>
          <p:cNvCxnSpPr/>
          <p:nvPr/>
        </p:nvCxnSpPr>
        <p:spPr>
          <a:xfrm>
            <a:off x="1257031" y="2895600"/>
            <a:ext cx="0" cy="308782"/>
          </a:xfrm>
          <a:prstGeom prst="straightConnector1">
            <a:avLst/>
          </a:prstGeom>
          <a:noFill/>
          <a:ln cap="flat" cmpd="sng" w="38100">
            <a:solidFill>
              <a:schemeClr val="dk1"/>
            </a:solidFill>
            <a:prstDash val="solid"/>
            <a:round/>
            <a:headEnd len="sm" w="sm" type="none"/>
            <a:tailEnd len="med" w="med" type="triangle"/>
          </a:ln>
        </p:spPr>
      </p:cxnSp>
      <p:cxnSp>
        <p:nvCxnSpPr>
          <p:cNvPr id="828" name="Google Shape;828;p13"/>
          <p:cNvCxnSpPr/>
          <p:nvPr/>
        </p:nvCxnSpPr>
        <p:spPr>
          <a:xfrm>
            <a:off x="1257031" y="3761577"/>
            <a:ext cx="0" cy="318401"/>
          </a:xfrm>
          <a:prstGeom prst="straightConnector1">
            <a:avLst/>
          </a:prstGeom>
          <a:noFill/>
          <a:ln cap="flat" cmpd="sng" w="38100">
            <a:solidFill>
              <a:schemeClr val="dk1"/>
            </a:solidFill>
            <a:prstDash val="solid"/>
            <a:round/>
            <a:headEnd len="sm" w="sm" type="none"/>
            <a:tailEnd len="med" w="med" type="triangle"/>
          </a:ln>
        </p:spPr>
      </p:cxnSp>
      <p:cxnSp>
        <p:nvCxnSpPr>
          <p:cNvPr id="829" name="Google Shape;829;p13"/>
          <p:cNvCxnSpPr/>
          <p:nvPr/>
        </p:nvCxnSpPr>
        <p:spPr>
          <a:xfrm flipH="1">
            <a:off x="1229091" y="1923369"/>
            <a:ext cx="6004" cy="286431"/>
          </a:xfrm>
          <a:prstGeom prst="straightConnector1">
            <a:avLst/>
          </a:prstGeom>
          <a:noFill/>
          <a:ln cap="flat" cmpd="sng" w="38100">
            <a:solidFill>
              <a:schemeClr val="dk1"/>
            </a:solidFill>
            <a:prstDash val="solid"/>
            <a:round/>
            <a:headEnd len="sm" w="sm" type="none"/>
            <a:tailEnd len="med" w="med" type="triangle"/>
          </a:ln>
        </p:spPr>
      </p:cxnSp>
      <p:cxnSp>
        <p:nvCxnSpPr>
          <p:cNvPr id="830" name="Google Shape;830;p13"/>
          <p:cNvCxnSpPr/>
          <p:nvPr/>
        </p:nvCxnSpPr>
        <p:spPr>
          <a:xfrm>
            <a:off x="2316019" y="4680040"/>
            <a:ext cx="0" cy="306660"/>
          </a:xfrm>
          <a:prstGeom prst="straightConnector1">
            <a:avLst/>
          </a:prstGeom>
          <a:noFill/>
          <a:ln cap="flat" cmpd="sng" w="38100">
            <a:solidFill>
              <a:schemeClr val="dk1"/>
            </a:solidFill>
            <a:prstDash val="solid"/>
            <a:round/>
            <a:headEnd len="sm" w="sm" type="none"/>
            <a:tailEnd len="med" w="med" type="triangle"/>
          </a:ln>
        </p:spPr>
      </p:cxnSp>
      <p:cxnSp>
        <p:nvCxnSpPr>
          <p:cNvPr id="831" name="Google Shape;831;p13"/>
          <p:cNvCxnSpPr/>
          <p:nvPr/>
        </p:nvCxnSpPr>
        <p:spPr>
          <a:xfrm>
            <a:off x="1229091" y="5562600"/>
            <a:ext cx="0" cy="236513"/>
          </a:xfrm>
          <a:prstGeom prst="straightConnector1">
            <a:avLst/>
          </a:prstGeom>
          <a:noFill/>
          <a:ln cap="flat" cmpd="sng" w="38100">
            <a:solidFill>
              <a:schemeClr val="dk1"/>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4"/>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2537C"/>
              </a:buClr>
              <a:buSzPts val="4000"/>
              <a:buFont typeface="Corbel"/>
              <a:buNone/>
            </a:pPr>
            <a:r>
              <a:rPr lang="en-US">
                <a:solidFill>
                  <a:srgbClr val="22537C"/>
                </a:solidFill>
              </a:rPr>
              <a:t>HSA:  How Much Can I Contribute?  </a:t>
            </a:r>
            <a:endParaRPr>
              <a:solidFill>
                <a:srgbClr val="22537C"/>
              </a:solidFill>
            </a:endParaRPr>
          </a:p>
        </p:txBody>
      </p:sp>
      <p:sp>
        <p:nvSpPr>
          <p:cNvPr id="838" name="Google Shape;838;p14"/>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Clr>
                <a:schemeClr val="dk1"/>
              </a:buClr>
              <a:buSzPct val="100000"/>
              <a:buNone/>
            </a:pPr>
            <a:r>
              <a:rPr lang="en-US" sz="2000"/>
              <a:t>Individual Enrollment:   $3,650</a:t>
            </a:r>
            <a:endParaRPr/>
          </a:p>
          <a:p>
            <a:pPr indent="0" lvl="0" marL="0" rtl="0" algn="l">
              <a:spcBef>
                <a:spcPts val="370"/>
              </a:spcBef>
              <a:spcAft>
                <a:spcPts val="0"/>
              </a:spcAft>
              <a:buClr>
                <a:schemeClr val="dk1"/>
              </a:buClr>
              <a:buSzPct val="100000"/>
              <a:buNone/>
            </a:pPr>
            <a:r>
              <a:t/>
            </a:r>
            <a:endParaRPr sz="2000"/>
          </a:p>
          <a:p>
            <a:pPr indent="0" lvl="0" marL="0" rtl="0" algn="l">
              <a:spcBef>
                <a:spcPts val="370"/>
              </a:spcBef>
              <a:spcAft>
                <a:spcPts val="0"/>
              </a:spcAft>
              <a:buClr>
                <a:schemeClr val="dk1"/>
              </a:buClr>
              <a:buSzPct val="100000"/>
              <a:buNone/>
            </a:pPr>
            <a:r>
              <a:rPr lang="en-US" sz="2000"/>
              <a:t>Family Enrollment:   $7,300</a:t>
            </a:r>
            <a:endParaRPr/>
          </a:p>
          <a:p>
            <a:pPr indent="0" lvl="0" marL="0" rtl="0" algn="l">
              <a:spcBef>
                <a:spcPts val="370"/>
              </a:spcBef>
              <a:spcAft>
                <a:spcPts val="0"/>
              </a:spcAft>
              <a:buClr>
                <a:schemeClr val="dk1"/>
              </a:buClr>
              <a:buSzPct val="100000"/>
              <a:buNone/>
            </a:pPr>
            <a:r>
              <a:t/>
            </a:r>
            <a:endParaRPr sz="2000"/>
          </a:p>
          <a:p>
            <a:pPr indent="0" lvl="0" marL="0" rtl="0" algn="l">
              <a:spcBef>
                <a:spcPts val="370"/>
              </a:spcBef>
              <a:spcAft>
                <a:spcPts val="0"/>
              </a:spcAft>
              <a:buClr>
                <a:schemeClr val="dk1"/>
              </a:buClr>
              <a:buSzPct val="100000"/>
              <a:buNone/>
            </a:pPr>
            <a:r>
              <a:rPr lang="en-US" sz="2000"/>
              <a:t>St. Norbert College Contribution:  $500 Single / $750 Family</a:t>
            </a:r>
            <a:endParaRPr/>
          </a:p>
          <a:p>
            <a:pPr indent="-285749" lvl="2" marL="685800" rtl="0" algn="l">
              <a:spcBef>
                <a:spcPts val="600"/>
              </a:spcBef>
              <a:spcAft>
                <a:spcPts val="0"/>
              </a:spcAft>
              <a:buClr>
                <a:srgbClr val="6584A7"/>
              </a:buClr>
              <a:buSzPct val="75000"/>
              <a:buFont typeface="Noto Sans Symbols"/>
              <a:buChar char="−"/>
            </a:pPr>
            <a:r>
              <a:rPr lang="en-US" sz="1800">
                <a:solidFill>
                  <a:srgbClr val="6584A7"/>
                </a:solidFill>
              </a:rPr>
              <a:t>Employer contributions will be deposited </a:t>
            </a:r>
            <a:r>
              <a:rPr lang="en-US" sz="1800" u="sng">
                <a:solidFill>
                  <a:srgbClr val="6584A7"/>
                </a:solidFill>
              </a:rPr>
              <a:t>twice</a:t>
            </a:r>
            <a:r>
              <a:rPr lang="en-US" sz="1800">
                <a:solidFill>
                  <a:srgbClr val="6584A7"/>
                </a:solidFill>
              </a:rPr>
              <a:t> per year	</a:t>
            </a:r>
            <a:endParaRPr/>
          </a:p>
          <a:p>
            <a:pPr indent="-285750" lvl="3" marL="971550" rtl="0" algn="l">
              <a:spcBef>
                <a:spcPts val="600"/>
              </a:spcBef>
              <a:spcAft>
                <a:spcPts val="0"/>
              </a:spcAft>
              <a:buClr>
                <a:srgbClr val="6584A7"/>
              </a:buClr>
              <a:buSzPct val="75000"/>
              <a:buFont typeface="Noto Sans Symbols"/>
              <a:buChar char="▪"/>
            </a:pPr>
            <a:r>
              <a:rPr lang="en-US">
                <a:solidFill>
                  <a:srgbClr val="6584A7"/>
                </a:solidFill>
              </a:rPr>
              <a:t>Single: $333 (1</a:t>
            </a:r>
            <a:r>
              <a:rPr baseline="30000" lang="en-US">
                <a:solidFill>
                  <a:srgbClr val="6584A7"/>
                </a:solidFill>
              </a:rPr>
              <a:t>st</a:t>
            </a:r>
            <a:r>
              <a:rPr lang="en-US">
                <a:solidFill>
                  <a:srgbClr val="6584A7"/>
                </a:solidFill>
              </a:rPr>
              <a:t> payroll in January); $167 (1</a:t>
            </a:r>
            <a:r>
              <a:rPr baseline="30000" lang="en-US">
                <a:solidFill>
                  <a:srgbClr val="6584A7"/>
                </a:solidFill>
              </a:rPr>
              <a:t>st</a:t>
            </a:r>
            <a:r>
              <a:rPr lang="en-US">
                <a:solidFill>
                  <a:srgbClr val="6584A7"/>
                </a:solidFill>
              </a:rPr>
              <a:t> payroll in September)</a:t>
            </a:r>
            <a:endParaRPr/>
          </a:p>
          <a:p>
            <a:pPr indent="-285750" lvl="3" marL="971550" rtl="0" algn="l">
              <a:spcBef>
                <a:spcPts val="600"/>
              </a:spcBef>
              <a:spcAft>
                <a:spcPts val="0"/>
              </a:spcAft>
              <a:buClr>
                <a:srgbClr val="6584A7"/>
              </a:buClr>
              <a:buSzPct val="75000"/>
              <a:buFont typeface="Noto Sans Symbols"/>
              <a:buChar char="▪"/>
            </a:pPr>
            <a:r>
              <a:rPr lang="en-US">
                <a:solidFill>
                  <a:srgbClr val="6584A7"/>
                </a:solidFill>
              </a:rPr>
              <a:t>Family: $500 (1</a:t>
            </a:r>
            <a:r>
              <a:rPr baseline="30000" lang="en-US">
                <a:solidFill>
                  <a:srgbClr val="6584A7"/>
                </a:solidFill>
              </a:rPr>
              <a:t>st</a:t>
            </a:r>
            <a:r>
              <a:rPr lang="en-US">
                <a:solidFill>
                  <a:srgbClr val="6584A7"/>
                </a:solidFill>
              </a:rPr>
              <a:t> payroll in January); $250 (1</a:t>
            </a:r>
            <a:r>
              <a:rPr baseline="30000" lang="en-US">
                <a:solidFill>
                  <a:srgbClr val="6584A7"/>
                </a:solidFill>
              </a:rPr>
              <a:t>st</a:t>
            </a:r>
            <a:r>
              <a:rPr lang="en-US">
                <a:solidFill>
                  <a:srgbClr val="6584A7"/>
                </a:solidFill>
              </a:rPr>
              <a:t> payroll in September)</a:t>
            </a:r>
            <a:endParaRPr/>
          </a:p>
          <a:p>
            <a:pPr indent="0" lvl="0" marL="0" rtl="0" algn="l">
              <a:spcBef>
                <a:spcPts val="370"/>
              </a:spcBef>
              <a:spcAft>
                <a:spcPts val="0"/>
              </a:spcAft>
              <a:buClr>
                <a:schemeClr val="dk1"/>
              </a:buClr>
              <a:buSzPct val="100000"/>
              <a:buNone/>
            </a:pPr>
            <a:r>
              <a:t/>
            </a:r>
            <a:endParaRPr sz="2000"/>
          </a:p>
          <a:p>
            <a:pPr indent="0" lvl="0" marL="0" rtl="0" algn="l">
              <a:spcBef>
                <a:spcPts val="370"/>
              </a:spcBef>
              <a:spcAft>
                <a:spcPts val="0"/>
              </a:spcAft>
              <a:buClr>
                <a:schemeClr val="dk1"/>
              </a:buClr>
              <a:buSzPct val="100000"/>
              <a:buNone/>
            </a:pPr>
            <a:r>
              <a:rPr b="1" lang="en-US" sz="2000"/>
              <a:t>Please remember:</a:t>
            </a:r>
            <a:endParaRPr/>
          </a:p>
          <a:p>
            <a:pPr indent="-342900" lvl="1" marL="742950" rtl="0" algn="l">
              <a:spcBef>
                <a:spcPts val="333"/>
              </a:spcBef>
              <a:spcAft>
                <a:spcPts val="0"/>
              </a:spcAft>
              <a:buClr>
                <a:srgbClr val="6584A7"/>
              </a:buClr>
              <a:buSzPct val="100000"/>
              <a:buChar char="⮚"/>
            </a:pPr>
            <a:r>
              <a:rPr lang="en-US" sz="1800"/>
              <a:t>These maximums should include any employer contributions.</a:t>
            </a:r>
            <a:endParaRPr/>
          </a:p>
          <a:p>
            <a:pPr indent="-342900" lvl="1" marL="742950" rtl="0" algn="l">
              <a:spcBef>
                <a:spcPts val="333"/>
              </a:spcBef>
              <a:spcAft>
                <a:spcPts val="0"/>
              </a:spcAft>
              <a:buClr>
                <a:srgbClr val="6584A7"/>
              </a:buClr>
              <a:buSzPct val="100000"/>
              <a:buChar char="⮚"/>
            </a:pPr>
            <a:r>
              <a:rPr lang="en-US" sz="1800"/>
              <a:t>Those 55 years and older and not enrolled in Medicare can contribute an additional $1,000 “catch-up” each year.</a:t>
            </a:r>
            <a:endParaRPr/>
          </a:p>
          <a:p>
            <a:pPr indent="-342900" lvl="1" marL="742950" rtl="0" algn="l">
              <a:spcBef>
                <a:spcPts val="333"/>
              </a:spcBef>
              <a:spcAft>
                <a:spcPts val="0"/>
              </a:spcAft>
              <a:buClr>
                <a:srgbClr val="6584A7"/>
              </a:buClr>
              <a:buSzPct val="100000"/>
              <a:buChar char="⮚"/>
            </a:pPr>
            <a:r>
              <a:rPr lang="en-US" sz="1800"/>
              <a:t>1/12</a:t>
            </a:r>
            <a:r>
              <a:rPr baseline="30000" lang="en-US" sz="1800"/>
              <a:t>th</a:t>
            </a:r>
            <a:r>
              <a:rPr lang="en-US" sz="1800"/>
              <a:t> Rule may apply for mid-year plan enrollees</a:t>
            </a:r>
            <a:endParaRPr/>
          </a:p>
          <a:p>
            <a:pPr indent="0" lvl="1" marL="400050" rtl="0" algn="l">
              <a:spcBef>
                <a:spcPts val="370"/>
              </a:spcBef>
              <a:spcAft>
                <a:spcPts val="0"/>
              </a:spcAft>
              <a:buClr>
                <a:srgbClr val="6584A7"/>
              </a:buClr>
              <a:buSzPct val="100000"/>
              <a:buNone/>
            </a:pPr>
            <a:r>
              <a:t/>
            </a:r>
            <a:endParaRPr sz="2000"/>
          </a:p>
          <a:p>
            <a:pPr indent="0" lvl="1" marL="400050" rtl="0" algn="l">
              <a:spcBef>
                <a:spcPts val="370"/>
              </a:spcBef>
              <a:spcAft>
                <a:spcPts val="0"/>
              </a:spcAft>
              <a:buClr>
                <a:srgbClr val="6584A7"/>
              </a:buClr>
              <a:buSzPct val="100000"/>
              <a:buNone/>
            </a:pPr>
            <a:r>
              <a:t/>
            </a:r>
            <a:endParaRPr sz="2000"/>
          </a:p>
          <a:p>
            <a:pPr indent="0" lvl="0" marL="0" rtl="0" algn="l">
              <a:spcBef>
                <a:spcPts val="370"/>
              </a:spcBef>
              <a:spcAft>
                <a:spcPts val="0"/>
              </a:spcAft>
              <a:buClr>
                <a:schemeClr val="dk1"/>
              </a:buClr>
              <a:buSzPct val="100000"/>
              <a:buNone/>
            </a:pPr>
            <a:r>
              <a:t/>
            </a:r>
            <a:endParaRPr sz="2000"/>
          </a:p>
        </p:txBody>
      </p:sp>
      <p:pic>
        <p:nvPicPr>
          <p:cNvPr id="839" name="Google Shape;839;p14"/>
          <p:cNvPicPr preferRelativeResize="0"/>
          <p:nvPr/>
        </p:nvPicPr>
        <p:blipFill rotWithShape="1">
          <a:blip r:embed="rId3">
            <a:alphaModFix/>
          </a:blip>
          <a:srcRect b="0" l="0" r="0" t="0"/>
          <a:stretch/>
        </p:blipFill>
        <p:spPr>
          <a:xfrm>
            <a:off x="5943600" y="1295400"/>
            <a:ext cx="2209800" cy="14708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grpSp>
        <p:nvGrpSpPr>
          <p:cNvPr id="845" name="Google Shape;845;p15"/>
          <p:cNvGrpSpPr/>
          <p:nvPr/>
        </p:nvGrpSpPr>
        <p:grpSpPr>
          <a:xfrm>
            <a:off x="610661" y="1638292"/>
            <a:ext cx="7901374" cy="3189174"/>
            <a:chOff x="1061" y="122551"/>
            <a:chExt cx="7901374" cy="3189174"/>
          </a:xfrm>
        </p:grpSpPr>
        <p:sp>
          <p:nvSpPr>
            <p:cNvPr id="846" name="Google Shape;846;p15"/>
            <p:cNvSpPr/>
            <p:nvPr/>
          </p:nvSpPr>
          <p:spPr>
            <a:xfrm>
              <a:off x="3025809" y="1277722"/>
              <a:ext cx="3721454" cy="878831"/>
            </a:xfrm>
            <a:custGeom>
              <a:rect b="b" l="l" r="r" t="t"/>
              <a:pathLst>
                <a:path extrusionOk="0" h="120000" w="120000">
                  <a:moveTo>
                    <a:pt x="0" y="0"/>
                  </a:moveTo>
                  <a:lnTo>
                    <a:pt x="0" y="86876"/>
                  </a:lnTo>
                  <a:lnTo>
                    <a:pt x="120000" y="86876"/>
                  </a:lnTo>
                  <a:lnTo>
                    <a:pt x="120000" y="120000"/>
                  </a:lnTo>
                </a:path>
              </a:pathLst>
            </a:custGeom>
            <a:noFill/>
            <a:ln cap="flat" cmpd="sng" w="38100">
              <a:solidFill>
                <a:srgbClr val="8AA2BC"/>
              </a:solidFill>
              <a:prstDash val="solid"/>
              <a:round/>
              <a:headEnd len="sm" w="sm" type="none"/>
              <a:tailEnd len="sm" w="sm" type="none"/>
            </a:ln>
          </p:spPr>
        </p:sp>
        <p:sp>
          <p:nvSpPr>
            <p:cNvPr id="847" name="Google Shape;847;p15"/>
            <p:cNvSpPr/>
            <p:nvPr/>
          </p:nvSpPr>
          <p:spPr>
            <a:xfrm>
              <a:off x="3025809" y="1277722"/>
              <a:ext cx="983559" cy="878831"/>
            </a:xfrm>
            <a:custGeom>
              <a:rect b="b" l="l" r="r" t="t"/>
              <a:pathLst>
                <a:path extrusionOk="0" h="120000" w="120000">
                  <a:moveTo>
                    <a:pt x="0" y="0"/>
                  </a:moveTo>
                  <a:lnTo>
                    <a:pt x="0" y="86876"/>
                  </a:lnTo>
                  <a:lnTo>
                    <a:pt x="120000" y="86876"/>
                  </a:lnTo>
                  <a:lnTo>
                    <a:pt x="120000" y="120000"/>
                  </a:lnTo>
                </a:path>
              </a:pathLst>
            </a:custGeom>
            <a:noFill/>
            <a:ln cap="flat" cmpd="sng" w="38100">
              <a:solidFill>
                <a:srgbClr val="8AA2BC"/>
              </a:solidFill>
              <a:prstDash val="solid"/>
              <a:round/>
              <a:headEnd len="sm" w="sm" type="none"/>
              <a:tailEnd len="sm" w="sm" type="none"/>
            </a:ln>
          </p:spPr>
        </p:sp>
        <p:sp>
          <p:nvSpPr>
            <p:cNvPr id="848" name="Google Shape;848;p15"/>
            <p:cNvSpPr/>
            <p:nvPr/>
          </p:nvSpPr>
          <p:spPr>
            <a:xfrm>
              <a:off x="1156233" y="1277722"/>
              <a:ext cx="1869576" cy="878831"/>
            </a:xfrm>
            <a:custGeom>
              <a:rect b="b" l="l" r="r" t="t"/>
              <a:pathLst>
                <a:path extrusionOk="0" h="120000" w="120000">
                  <a:moveTo>
                    <a:pt x="120000" y="0"/>
                  </a:moveTo>
                  <a:lnTo>
                    <a:pt x="120000" y="86876"/>
                  </a:lnTo>
                  <a:lnTo>
                    <a:pt x="0" y="86876"/>
                  </a:lnTo>
                  <a:lnTo>
                    <a:pt x="0" y="120000"/>
                  </a:lnTo>
                </a:path>
              </a:pathLst>
            </a:custGeom>
            <a:noFill/>
            <a:ln cap="flat" cmpd="sng" w="38100">
              <a:solidFill>
                <a:srgbClr val="8AA2BC"/>
              </a:solidFill>
              <a:prstDash val="solid"/>
              <a:round/>
              <a:headEnd len="sm" w="sm" type="none"/>
              <a:tailEnd len="sm" w="sm" type="none"/>
            </a:ln>
          </p:spPr>
        </p:sp>
        <p:sp>
          <p:nvSpPr>
            <p:cNvPr id="849" name="Google Shape;849;p15"/>
            <p:cNvSpPr/>
            <p:nvPr/>
          </p:nvSpPr>
          <p:spPr>
            <a:xfrm>
              <a:off x="411956" y="122551"/>
              <a:ext cx="5227706" cy="1155171"/>
            </a:xfrm>
            <a:prstGeom prst="rect">
              <a:avLst/>
            </a:prstGeom>
            <a:solidFill>
              <a:schemeClr val="lt1"/>
            </a:solidFill>
            <a:ln cap="flat" cmpd="sng" w="38100">
              <a:solidFill>
                <a:srgbClr val="8AA2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5"/>
            <p:cNvSpPr txBox="1"/>
            <p:nvPr/>
          </p:nvSpPr>
          <p:spPr>
            <a:xfrm>
              <a:off x="411956" y="122551"/>
              <a:ext cx="5227706" cy="1155171"/>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dk1"/>
                </a:buClr>
                <a:buSzPts val="2200"/>
                <a:buFont typeface="Corbel"/>
                <a:buNone/>
              </a:pPr>
              <a:r>
                <a:rPr b="1" lang="en-US" sz="2200">
                  <a:solidFill>
                    <a:schemeClr val="dk1"/>
                  </a:solidFill>
                  <a:latin typeface="Corbel"/>
                  <a:ea typeface="Corbel"/>
                  <a:cs typeface="Corbel"/>
                  <a:sym typeface="Corbel"/>
                </a:rPr>
                <a:t>HSAs may reimburse any qualified health expense of the:</a:t>
              </a:r>
              <a:endParaRPr/>
            </a:p>
          </p:txBody>
        </p:sp>
        <p:sp>
          <p:nvSpPr>
            <p:cNvPr id="851" name="Google Shape;851;p15"/>
            <p:cNvSpPr/>
            <p:nvPr/>
          </p:nvSpPr>
          <p:spPr>
            <a:xfrm>
              <a:off x="1061" y="2156554"/>
              <a:ext cx="2310343" cy="1155171"/>
            </a:xfrm>
            <a:prstGeom prst="rect">
              <a:avLst/>
            </a:prstGeom>
            <a:solidFill>
              <a:srgbClr val="8AA2B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5"/>
            <p:cNvSpPr txBox="1"/>
            <p:nvPr/>
          </p:nvSpPr>
          <p:spPr>
            <a:xfrm>
              <a:off x="1061" y="2156554"/>
              <a:ext cx="2310343" cy="1155171"/>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2000"/>
                <a:buFont typeface="Corbel"/>
                <a:buNone/>
              </a:pPr>
              <a:r>
                <a:rPr b="1" lang="en-US" sz="2000">
                  <a:solidFill>
                    <a:schemeClr val="lt1"/>
                  </a:solidFill>
                  <a:latin typeface="Corbel"/>
                  <a:ea typeface="Corbel"/>
                  <a:cs typeface="Corbel"/>
                  <a:sym typeface="Corbel"/>
                </a:rPr>
                <a:t>Account holder </a:t>
              </a:r>
              <a:endParaRPr/>
            </a:p>
            <a:p>
              <a:pPr indent="0" lvl="0" marL="0" marR="0" rtl="0" algn="ctr">
                <a:lnSpc>
                  <a:spcPct val="100000"/>
                </a:lnSpc>
                <a:spcBef>
                  <a:spcPts val="0"/>
                </a:spcBef>
                <a:spcAft>
                  <a:spcPts val="0"/>
                </a:spcAft>
                <a:buClr>
                  <a:schemeClr val="lt1"/>
                </a:buClr>
                <a:buSzPts val="2000"/>
                <a:buFont typeface="Corbel"/>
                <a:buNone/>
              </a:pPr>
              <a:r>
                <a:rPr b="1" lang="en-US" sz="2000">
                  <a:solidFill>
                    <a:schemeClr val="lt1"/>
                  </a:solidFill>
                  <a:latin typeface="Corbel"/>
                  <a:ea typeface="Corbel"/>
                  <a:cs typeface="Corbel"/>
                  <a:sym typeface="Corbel"/>
                </a:rPr>
                <a:t>(i.e. employee)</a:t>
              </a:r>
              <a:endParaRPr/>
            </a:p>
          </p:txBody>
        </p:sp>
        <p:sp>
          <p:nvSpPr>
            <p:cNvPr id="853" name="Google Shape;853;p15"/>
            <p:cNvSpPr/>
            <p:nvPr/>
          </p:nvSpPr>
          <p:spPr>
            <a:xfrm>
              <a:off x="2854197" y="2156554"/>
              <a:ext cx="2310343" cy="1155171"/>
            </a:xfrm>
            <a:prstGeom prst="rect">
              <a:avLst/>
            </a:prstGeom>
            <a:solidFill>
              <a:srgbClr val="8AA2B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5"/>
            <p:cNvSpPr txBox="1"/>
            <p:nvPr/>
          </p:nvSpPr>
          <p:spPr>
            <a:xfrm>
              <a:off x="2854197" y="2156554"/>
              <a:ext cx="2310343" cy="1155171"/>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2000"/>
                <a:buFont typeface="Corbel"/>
                <a:buNone/>
              </a:pPr>
              <a:r>
                <a:rPr b="1" lang="en-US" sz="2000">
                  <a:solidFill>
                    <a:schemeClr val="lt1"/>
                  </a:solidFill>
                  <a:latin typeface="Corbel"/>
                  <a:ea typeface="Corbel"/>
                  <a:cs typeface="Corbel"/>
                  <a:sym typeface="Corbel"/>
                </a:rPr>
                <a:t>Account holder’s legal spouse</a:t>
              </a:r>
              <a:endParaRPr/>
            </a:p>
          </p:txBody>
        </p:sp>
        <p:sp>
          <p:nvSpPr>
            <p:cNvPr id="855" name="Google Shape;855;p15"/>
            <p:cNvSpPr/>
            <p:nvPr/>
          </p:nvSpPr>
          <p:spPr>
            <a:xfrm>
              <a:off x="5592092" y="2156554"/>
              <a:ext cx="2310343" cy="1155171"/>
            </a:xfrm>
            <a:prstGeom prst="rect">
              <a:avLst/>
            </a:prstGeom>
            <a:solidFill>
              <a:srgbClr val="8AA2B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5"/>
            <p:cNvSpPr txBox="1"/>
            <p:nvPr/>
          </p:nvSpPr>
          <p:spPr>
            <a:xfrm>
              <a:off x="5592092" y="2156554"/>
              <a:ext cx="2310343" cy="1155171"/>
            </a:xfrm>
            <a:prstGeom prst="rect">
              <a:avLst/>
            </a:prstGeom>
            <a:noFill/>
            <a:ln>
              <a:noFill/>
            </a:ln>
          </p:spPr>
          <p:txBody>
            <a:bodyPr anchorCtr="0" anchor="ctr" bIns="11425" lIns="11425" spcFirstLastPara="1" rIns="11425" wrap="square" tIns="11425">
              <a:noAutofit/>
            </a:bodyPr>
            <a:lstStyle/>
            <a:p>
              <a:pPr indent="0" lvl="0" marL="0" marR="0" rtl="0" algn="ctr">
                <a:lnSpc>
                  <a:spcPct val="100000"/>
                </a:lnSpc>
                <a:spcBef>
                  <a:spcPts val="0"/>
                </a:spcBef>
                <a:spcAft>
                  <a:spcPts val="0"/>
                </a:spcAft>
                <a:buClr>
                  <a:schemeClr val="lt1"/>
                </a:buClr>
                <a:buSzPts val="1800"/>
                <a:buFont typeface="Corbel"/>
                <a:buNone/>
              </a:pPr>
              <a:r>
                <a:rPr b="1" lang="en-US" sz="1800">
                  <a:solidFill>
                    <a:schemeClr val="lt1"/>
                  </a:solidFill>
                  <a:latin typeface="Corbel"/>
                  <a:ea typeface="Corbel"/>
                  <a:cs typeface="Corbel"/>
                  <a:sym typeface="Corbel"/>
                </a:rPr>
                <a:t>Any tax dependents </a:t>
              </a:r>
              <a:endParaRPr/>
            </a:p>
            <a:p>
              <a:pPr indent="0" lvl="0" marL="0" marR="0" rtl="0" algn="ctr">
                <a:lnSpc>
                  <a:spcPct val="100000"/>
                </a:lnSpc>
                <a:spcBef>
                  <a:spcPts val="0"/>
                </a:spcBef>
                <a:spcAft>
                  <a:spcPts val="0"/>
                </a:spcAft>
                <a:buClr>
                  <a:schemeClr val="lt1"/>
                </a:buClr>
                <a:buSzPts val="1800"/>
                <a:buFont typeface="Corbel"/>
                <a:buNone/>
              </a:pPr>
              <a:r>
                <a:rPr b="1" lang="en-US" sz="1800">
                  <a:solidFill>
                    <a:schemeClr val="lt1"/>
                  </a:solidFill>
                  <a:latin typeface="Corbel"/>
                  <a:ea typeface="Corbel"/>
                  <a:cs typeface="Corbel"/>
                  <a:sym typeface="Corbel"/>
                </a:rPr>
                <a:t>of the account holder</a:t>
              </a:r>
              <a:endParaRPr/>
            </a:p>
          </p:txBody>
        </p:sp>
      </p:grpSp>
      <p:sp>
        <p:nvSpPr>
          <p:cNvPr id="857" name="Google Shape;857;p15"/>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2537C"/>
              </a:buClr>
              <a:buSzPts val="4000"/>
              <a:buFont typeface="Corbel"/>
              <a:buNone/>
            </a:pPr>
            <a:r>
              <a:rPr lang="en-US">
                <a:solidFill>
                  <a:srgbClr val="22537C"/>
                </a:solidFill>
              </a:rPr>
              <a:t>HSA:  Who Can Spend the Dollars?  </a:t>
            </a:r>
            <a:endParaRPr>
              <a:solidFill>
                <a:srgbClr val="22537C"/>
              </a:solidFill>
            </a:endParaRPr>
          </a:p>
        </p:txBody>
      </p:sp>
      <p:pic>
        <p:nvPicPr>
          <p:cNvPr id="858" name="Google Shape;858;p15"/>
          <p:cNvPicPr preferRelativeResize="0"/>
          <p:nvPr/>
        </p:nvPicPr>
        <p:blipFill rotWithShape="1">
          <a:blip r:embed="rId3">
            <a:alphaModFix/>
          </a:blip>
          <a:srcRect b="0" l="0" r="0" t="0"/>
          <a:stretch/>
        </p:blipFill>
        <p:spPr>
          <a:xfrm>
            <a:off x="6483211" y="1481451"/>
            <a:ext cx="2028825" cy="14571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6"/>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2537C"/>
              </a:buClr>
              <a:buSzPts val="4000"/>
              <a:buFont typeface="Corbel"/>
              <a:buNone/>
            </a:pPr>
            <a:r>
              <a:rPr lang="en-US">
                <a:solidFill>
                  <a:srgbClr val="22537C"/>
                </a:solidFill>
              </a:rPr>
              <a:t>HSA:  Things to Consider</a:t>
            </a:r>
            <a:endParaRPr sz="1300">
              <a:solidFill>
                <a:srgbClr val="22537C"/>
              </a:solidFill>
            </a:endParaRPr>
          </a:p>
        </p:txBody>
      </p:sp>
      <p:sp>
        <p:nvSpPr>
          <p:cNvPr id="865" name="Google Shape;865;p16"/>
          <p:cNvSpPr txBox="1"/>
          <p:nvPr>
            <p:ph idx="1" type="body"/>
          </p:nvPr>
        </p:nvSpPr>
        <p:spPr>
          <a:xfrm>
            <a:off x="609600" y="1295400"/>
            <a:ext cx="7924800" cy="4876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800"/>
              <a:buNone/>
            </a:pPr>
            <a:r>
              <a:rPr lang="en-US" sz="1800"/>
              <a:t>While we can not recommend a plan for you, some things to consider when selecting your medical plan for 2022:</a:t>
            </a:r>
            <a:endParaRPr/>
          </a:p>
        </p:txBody>
      </p:sp>
      <p:graphicFrame>
        <p:nvGraphicFramePr>
          <p:cNvPr id="866" name="Google Shape;866;p16"/>
          <p:cNvGraphicFramePr/>
          <p:nvPr/>
        </p:nvGraphicFramePr>
        <p:xfrm>
          <a:off x="609600" y="1981200"/>
          <a:ext cx="3000000" cy="3000000"/>
        </p:xfrm>
        <a:graphic>
          <a:graphicData uri="http://schemas.openxmlformats.org/drawingml/2006/table">
            <a:tbl>
              <a:tblPr bandRow="1" firstRow="1">
                <a:noFill/>
                <a:tableStyleId>{ACF14389-EED5-4465-A1AE-4CA3F2A689BE}</a:tableStyleId>
              </a:tblPr>
              <a:tblGrid>
                <a:gridCol w="2667000"/>
                <a:gridCol w="2788225"/>
                <a:gridCol w="2545775"/>
              </a:tblGrid>
              <a:tr h="331725">
                <a:tc>
                  <a:txBody>
                    <a:bodyPr/>
                    <a:lstStyle/>
                    <a:p>
                      <a:pPr indent="0" lvl="0" marL="0" marR="0" rtl="0" algn="l">
                        <a:spcBef>
                          <a:spcPts val="0"/>
                        </a:spcBef>
                        <a:spcAft>
                          <a:spcPts val="0"/>
                        </a:spcAft>
                        <a:buNone/>
                      </a:pPr>
                      <a:r>
                        <a:t/>
                      </a:r>
                      <a:endParaRPr sz="1200">
                        <a:latin typeface="Corbel"/>
                        <a:ea typeface="Corbel"/>
                        <a:cs typeface="Corbel"/>
                        <a:sym typeface="Corbel"/>
                      </a:endParaRPr>
                    </a:p>
                  </a:txBody>
                  <a:tcPr marT="45725" marB="45725" marR="91450" marL="91450"/>
                </a:tc>
                <a:tc>
                  <a:txBody>
                    <a:bodyPr/>
                    <a:lstStyle/>
                    <a:p>
                      <a:pPr indent="0" lvl="0" marL="0" marR="0" rtl="0" algn="l">
                        <a:spcBef>
                          <a:spcPts val="0"/>
                        </a:spcBef>
                        <a:spcAft>
                          <a:spcPts val="0"/>
                        </a:spcAft>
                        <a:buNone/>
                      </a:pPr>
                      <a:r>
                        <a:rPr lang="en-US" sz="1400">
                          <a:latin typeface="Corbel"/>
                          <a:ea typeface="Corbel"/>
                          <a:cs typeface="Corbel"/>
                          <a:sym typeface="Corbel"/>
                        </a:rPr>
                        <a:t>HDHP with HSA</a:t>
                      </a:r>
                      <a:endParaRPr sz="1400">
                        <a:latin typeface="Corbel"/>
                        <a:ea typeface="Corbel"/>
                        <a:cs typeface="Corbel"/>
                        <a:sym typeface="Corbel"/>
                      </a:endParaRPr>
                    </a:p>
                  </a:txBody>
                  <a:tcPr marT="45725" marB="45725" marR="91450" marL="91450"/>
                </a:tc>
                <a:tc>
                  <a:txBody>
                    <a:bodyPr/>
                    <a:lstStyle/>
                    <a:p>
                      <a:pPr indent="0" lvl="0" marL="0" marR="0" rtl="0" algn="l">
                        <a:spcBef>
                          <a:spcPts val="0"/>
                        </a:spcBef>
                        <a:spcAft>
                          <a:spcPts val="0"/>
                        </a:spcAft>
                        <a:buNone/>
                      </a:pPr>
                      <a:r>
                        <a:rPr lang="en-US" sz="1400">
                          <a:latin typeface="Corbel"/>
                          <a:ea typeface="Corbel"/>
                          <a:cs typeface="Corbel"/>
                          <a:sym typeface="Corbel"/>
                        </a:rPr>
                        <a:t>Traditional PPO Plan</a:t>
                      </a:r>
                      <a:endParaRPr sz="1400">
                        <a:latin typeface="Corbel"/>
                        <a:ea typeface="Corbel"/>
                        <a:cs typeface="Corbel"/>
                        <a:sym typeface="Corbel"/>
                      </a:endParaRPr>
                    </a:p>
                  </a:txBody>
                  <a:tcPr marT="45725" marB="45725" marR="91450" marL="91450"/>
                </a:tc>
              </a:tr>
              <a:tr h="731525">
                <a:tc>
                  <a:txBody>
                    <a:bodyPr/>
                    <a:lstStyle/>
                    <a:p>
                      <a:pPr indent="0" lvl="0" marL="0" marR="0" rtl="0" algn="l">
                        <a:spcBef>
                          <a:spcPts val="0"/>
                        </a:spcBef>
                        <a:spcAft>
                          <a:spcPts val="0"/>
                        </a:spcAft>
                        <a:buNone/>
                      </a:pPr>
                      <a:r>
                        <a:rPr lang="en-US" sz="1400">
                          <a:latin typeface="Corbel"/>
                          <a:ea typeface="Corbel"/>
                          <a:cs typeface="Corbel"/>
                          <a:sym typeface="Corbel"/>
                        </a:rPr>
                        <a:t>Would</a:t>
                      </a:r>
                      <a:r>
                        <a:rPr lang="en-US" sz="1400">
                          <a:latin typeface="Corbel"/>
                          <a:ea typeface="Corbel"/>
                          <a:cs typeface="Corbel"/>
                          <a:sym typeface="Corbel"/>
                        </a:rPr>
                        <a:t> you rather pay more money as you incur services or pay more each pay period?</a:t>
                      </a:r>
                      <a:endParaRPr b="1" sz="1400">
                        <a:latin typeface="Corbel"/>
                        <a:ea typeface="Corbel"/>
                        <a:cs typeface="Corbel"/>
                        <a:sym typeface="Corbel"/>
                      </a:endParaRPr>
                    </a:p>
                  </a:txBody>
                  <a:tcPr marT="45725" marB="45725" marR="91450" marL="91450" anchor="ctr"/>
                </a:tc>
                <a:tc>
                  <a:txBody>
                    <a:bodyPr/>
                    <a:lstStyle/>
                    <a:p>
                      <a:pPr indent="0" lvl="0" marL="0" marR="0" rtl="0" algn="l">
                        <a:spcBef>
                          <a:spcPts val="0"/>
                        </a:spcBef>
                        <a:spcAft>
                          <a:spcPts val="0"/>
                        </a:spcAft>
                        <a:buNone/>
                      </a:pPr>
                      <a:r>
                        <a:rPr lang="en-US" sz="1200">
                          <a:latin typeface="Corbel"/>
                          <a:ea typeface="Corbel"/>
                          <a:cs typeface="Corbel"/>
                          <a:sym typeface="Corbel"/>
                        </a:rPr>
                        <a:t>Least</a:t>
                      </a:r>
                      <a:r>
                        <a:rPr lang="en-US" sz="1200">
                          <a:latin typeface="Corbel"/>
                          <a:ea typeface="Corbel"/>
                          <a:cs typeface="Corbel"/>
                          <a:sym typeface="Corbel"/>
                        </a:rPr>
                        <a:t> amount of money out of your paycheck – you will pay more when you incur services.</a:t>
                      </a:r>
                      <a:endParaRPr sz="1200">
                        <a:latin typeface="Corbel"/>
                        <a:ea typeface="Corbel"/>
                        <a:cs typeface="Corbel"/>
                        <a:sym typeface="Corbel"/>
                      </a:endParaRPr>
                    </a:p>
                  </a:txBody>
                  <a:tcPr marT="45725" marB="45725" marR="91450" marL="91450" anchor="ctr"/>
                </a:tc>
                <a:tc>
                  <a:txBody>
                    <a:bodyPr/>
                    <a:lstStyle/>
                    <a:p>
                      <a:pPr indent="0" lvl="0" marL="0" marR="0" rtl="0" algn="l">
                        <a:spcBef>
                          <a:spcPts val="0"/>
                        </a:spcBef>
                        <a:spcAft>
                          <a:spcPts val="0"/>
                        </a:spcAft>
                        <a:buNone/>
                      </a:pPr>
                      <a:r>
                        <a:rPr lang="en-US" sz="1200">
                          <a:latin typeface="Corbel"/>
                          <a:ea typeface="Corbel"/>
                          <a:cs typeface="Corbel"/>
                          <a:sym typeface="Corbel"/>
                        </a:rPr>
                        <a:t>Most money out of your paycheck – set</a:t>
                      </a:r>
                      <a:r>
                        <a:rPr lang="en-US" sz="1200">
                          <a:latin typeface="Corbel"/>
                          <a:ea typeface="Corbel"/>
                          <a:cs typeface="Corbel"/>
                          <a:sym typeface="Corbel"/>
                        </a:rPr>
                        <a:t> copays for many services.</a:t>
                      </a:r>
                      <a:endParaRPr sz="1200">
                        <a:latin typeface="Corbel"/>
                        <a:ea typeface="Corbel"/>
                        <a:cs typeface="Corbel"/>
                        <a:sym typeface="Corbel"/>
                      </a:endParaRPr>
                    </a:p>
                  </a:txBody>
                  <a:tcPr marT="45725" marB="45725" marR="91450" marL="91450" anchor="ctr"/>
                </a:tc>
              </a:tr>
              <a:tr h="731525">
                <a:tc>
                  <a:txBody>
                    <a:bodyPr/>
                    <a:lstStyle/>
                    <a:p>
                      <a:pPr indent="0" lvl="0" marL="0" marR="0" rtl="0" algn="l">
                        <a:spcBef>
                          <a:spcPts val="0"/>
                        </a:spcBef>
                        <a:spcAft>
                          <a:spcPts val="0"/>
                        </a:spcAft>
                        <a:buNone/>
                      </a:pPr>
                      <a:r>
                        <a:rPr lang="en-US" sz="1400">
                          <a:latin typeface="Corbel"/>
                          <a:ea typeface="Corbel"/>
                          <a:cs typeface="Corbel"/>
                          <a:sym typeface="Corbel"/>
                        </a:rPr>
                        <a:t>Do</a:t>
                      </a:r>
                      <a:r>
                        <a:rPr lang="en-US" sz="1400">
                          <a:latin typeface="Corbel"/>
                          <a:ea typeface="Corbel"/>
                          <a:cs typeface="Corbel"/>
                          <a:sym typeface="Corbel"/>
                        </a:rPr>
                        <a:t> you take expensive or several prescription drugs?</a:t>
                      </a:r>
                      <a:endParaRPr b="1" sz="1400">
                        <a:latin typeface="Corbel"/>
                        <a:ea typeface="Corbel"/>
                        <a:cs typeface="Corbel"/>
                        <a:sym typeface="Corbel"/>
                      </a:endParaRPr>
                    </a:p>
                  </a:txBody>
                  <a:tcPr marT="45725" marB="45725" marR="91450" marL="91450" anchor="ctr"/>
                </a:tc>
                <a:tc>
                  <a:txBody>
                    <a:bodyPr/>
                    <a:lstStyle/>
                    <a:p>
                      <a:pPr indent="0" lvl="0" marL="0" marR="0" rtl="0" algn="l">
                        <a:spcBef>
                          <a:spcPts val="0"/>
                        </a:spcBef>
                        <a:spcAft>
                          <a:spcPts val="0"/>
                        </a:spcAft>
                        <a:buNone/>
                      </a:pPr>
                      <a:r>
                        <a:rPr lang="en-US" sz="1200">
                          <a:latin typeface="Corbel"/>
                          <a:ea typeface="Corbel"/>
                          <a:cs typeface="Corbel"/>
                          <a:sym typeface="Corbel"/>
                        </a:rPr>
                        <a:t>If yes, are you comfortable with paying 100% of the cost up to your deductible</a:t>
                      </a:r>
                      <a:r>
                        <a:rPr lang="en-US" sz="1200">
                          <a:latin typeface="Corbel"/>
                          <a:ea typeface="Corbel"/>
                          <a:cs typeface="Corbel"/>
                          <a:sym typeface="Corbel"/>
                        </a:rPr>
                        <a:t> then the applicable co-pay up to the OOPM?</a:t>
                      </a:r>
                      <a:endParaRPr sz="1200">
                        <a:latin typeface="Corbel"/>
                        <a:ea typeface="Corbel"/>
                        <a:cs typeface="Corbel"/>
                        <a:sym typeface="Corbel"/>
                      </a:endParaRPr>
                    </a:p>
                  </a:txBody>
                  <a:tcPr marT="45725" marB="45725" marR="91450" marL="91450" anchor="ctr"/>
                </a:tc>
                <a:tc>
                  <a:txBody>
                    <a:bodyPr/>
                    <a:lstStyle/>
                    <a:p>
                      <a:pPr indent="0" lvl="0" marL="0" marR="0" rtl="0" algn="l">
                        <a:spcBef>
                          <a:spcPts val="0"/>
                        </a:spcBef>
                        <a:spcAft>
                          <a:spcPts val="0"/>
                        </a:spcAft>
                        <a:buNone/>
                      </a:pPr>
                      <a:r>
                        <a:rPr lang="en-US" sz="1200">
                          <a:latin typeface="Corbel"/>
                          <a:ea typeface="Corbel"/>
                          <a:cs typeface="Corbel"/>
                          <a:sym typeface="Corbel"/>
                        </a:rPr>
                        <a:t>If yes, the</a:t>
                      </a:r>
                      <a:r>
                        <a:rPr lang="en-US" sz="1200">
                          <a:latin typeface="Corbel"/>
                          <a:ea typeface="Corbel"/>
                          <a:cs typeface="Corbel"/>
                          <a:sym typeface="Corbel"/>
                        </a:rPr>
                        <a:t> deductible does not apply and there are set copays per prescription type.</a:t>
                      </a:r>
                      <a:endParaRPr sz="1200">
                        <a:latin typeface="Corbel"/>
                        <a:ea typeface="Corbel"/>
                        <a:cs typeface="Corbel"/>
                        <a:sym typeface="Corbel"/>
                      </a:endParaRPr>
                    </a:p>
                  </a:txBody>
                  <a:tcPr marT="45725" marB="45725" marR="91450" marL="91450" anchor="ctr"/>
                </a:tc>
              </a:tr>
              <a:tr h="731525">
                <a:tc>
                  <a:txBody>
                    <a:bodyPr/>
                    <a:lstStyle/>
                    <a:p>
                      <a:pPr indent="0" lvl="0" marL="0" marR="0" rtl="0" algn="l">
                        <a:spcBef>
                          <a:spcPts val="0"/>
                        </a:spcBef>
                        <a:spcAft>
                          <a:spcPts val="0"/>
                        </a:spcAft>
                        <a:buNone/>
                      </a:pPr>
                      <a:r>
                        <a:rPr lang="en-US" sz="1400">
                          <a:latin typeface="Corbel"/>
                          <a:ea typeface="Corbel"/>
                          <a:cs typeface="Corbel"/>
                          <a:sym typeface="Corbel"/>
                        </a:rPr>
                        <a:t>Are you looking for a tax advantaged savings</a:t>
                      </a:r>
                      <a:r>
                        <a:rPr lang="en-US" sz="1400">
                          <a:latin typeface="Corbel"/>
                          <a:ea typeface="Corbel"/>
                          <a:cs typeface="Corbel"/>
                          <a:sym typeface="Corbel"/>
                        </a:rPr>
                        <a:t> method?</a:t>
                      </a:r>
                      <a:endParaRPr b="1" sz="1400">
                        <a:latin typeface="Corbel"/>
                        <a:ea typeface="Corbel"/>
                        <a:cs typeface="Corbel"/>
                        <a:sym typeface="Corbel"/>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200"/>
                        <a:buFont typeface="Corbel"/>
                        <a:buNone/>
                      </a:pPr>
                      <a:r>
                        <a:rPr lang="en-US" sz="1200">
                          <a:latin typeface="Corbel"/>
                          <a:ea typeface="Corbel"/>
                          <a:cs typeface="Corbel"/>
                          <a:sym typeface="Corbel"/>
                        </a:rPr>
                        <a:t>If yes, this plan allows you to set aside money in an HSA that you can use for healthcare expenses or retirement.</a:t>
                      </a:r>
                      <a:endParaRPr sz="1200">
                        <a:latin typeface="Corbel"/>
                        <a:ea typeface="Corbel"/>
                        <a:cs typeface="Corbel"/>
                        <a:sym typeface="Corbel"/>
                      </a:endParaRPr>
                    </a:p>
                  </a:txBody>
                  <a:tcPr marT="45725" marB="45725" marR="91450" marL="91450" anchor="ctr"/>
                </a:tc>
                <a:tc>
                  <a:txBody>
                    <a:bodyPr/>
                    <a:lstStyle/>
                    <a:p>
                      <a:pPr indent="0" lvl="0" marL="0" marR="0" rtl="0" algn="l">
                        <a:spcBef>
                          <a:spcPts val="0"/>
                        </a:spcBef>
                        <a:spcAft>
                          <a:spcPts val="0"/>
                        </a:spcAft>
                        <a:buNone/>
                      </a:pPr>
                      <a:r>
                        <a:rPr lang="en-US" sz="1200">
                          <a:latin typeface="Corbel"/>
                          <a:ea typeface="Corbel"/>
                          <a:cs typeface="Corbel"/>
                          <a:sym typeface="Corbel"/>
                        </a:rPr>
                        <a:t>If yes, this plan does not provide</a:t>
                      </a:r>
                      <a:r>
                        <a:rPr lang="en-US" sz="1200">
                          <a:latin typeface="Corbel"/>
                          <a:ea typeface="Corbel"/>
                          <a:cs typeface="Corbel"/>
                          <a:sym typeface="Corbel"/>
                        </a:rPr>
                        <a:t> access to any special accounts like an HSA.</a:t>
                      </a:r>
                      <a:endParaRPr sz="1200">
                        <a:latin typeface="Corbel"/>
                        <a:ea typeface="Corbel"/>
                        <a:cs typeface="Corbel"/>
                        <a:sym typeface="Corbel"/>
                      </a:endParaRPr>
                    </a:p>
                  </a:txBody>
                  <a:tcPr marT="45725" marB="45725" marR="91450" marL="91450" anchor="ctr"/>
                </a:tc>
              </a:tr>
              <a:tr h="731525">
                <a:tc>
                  <a:txBody>
                    <a:bodyPr/>
                    <a:lstStyle/>
                    <a:p>
                      <a:pPr indent="0" lvl="0" marL="0" marR="0" rtl="0" algn="l">
                        <a:spcBef>
                          <a:spcPts val="0"/>
                        </a:spcBef>
                        <a:spcAft>
                          <a:spcPts val="0"/>
                        </a:spcAft>
                        <a:buNone/>
                      </a:pPr>
                      <a:r>
                        <a:rPr lang="en-US" sz="1400">
                          <a:latin typeface="Corbel"/>
                          <a:ea typeface="Corbel"/>
                          <a:cs typeface="Corbel"/>
                          <a:sym typeface="Corbel"/>
                        </a:rPr>
                        <a:t>Are you covering a dependent on the medical coverage?</a:t>
                      </a:r>
                      <a:endParaRPr b="1" sz="1400">
                        <a:latin typeface="Corbel"/>
                        <a:ea typeface="Corbel"/>
                        <a:cs typeface="Corbel"/>
                        <a:sym typeface="Corbel"/>
                      </a:endParaRPr>
                    </a:p>
                  </a:txBody>
                  <a:tcPr marT="45725" marB="45725" marR="91450" marL="91450" anchor="ctr"/>
                </a:tc>
                <a:tc>
                  <a:txBody>
                    <a:bodyPr/>
                    <a:lstStyle/>
                    <a:p>
                      <a:pPr indent="0" lvl="0" marL="0" marR="0" rtl="0" algn="l">
                        <a:spcBef>
                          <a:spcPts val="0"/>
                        </a:spcBef>
                        <a:spcAft>
                          <a:spcPts val="0"/>
                        </a:spcAft>
                        <a:buClr>
                          <a:schemeClr val="dk1"/>
                        </a:buClr>
                        <a:buSzPts val="1200"/>
                        <a:buFont typeface="Arial"/>
                        <a:buNone/>
                      </a:pPr>
                      <a:r>
                        <a:rPr lang="en-US" sz="1200">
                          <a:latin typeface="Corbel"/>
                          <a:ea typeface="Corbel"/>
                          <a:cs typeface="Corbel"/>
                          <a:sym typeface="Corbel"/>
                        </a:rPr>
                        <a:t>If yes, are you comfortable</a:t>
                      </a:r>
                      <a:r>
                        <a:rPr lang="en-US" sz="1200">
                          <a:latin typeface="Corbel"/>
                          <a:ea typeface="Corbel"/>
                          <a:cs typeface="Corbel"/>
                          <a:sym typeface="Corbel"/>
                        </a:rPr>
                        <a:t> with the family non-embedded deductible and OOPM?</a:t>
                      </a:r>
                      <a:endParaRPr sz="1200">
                        <a:latin typeface="Corbel"/>
                        <a:ea typeface="Corbel"/>
                        <a:cs typeface="Corbel"/>
                        <a:sym typeface="Corbel"/>
                      </a:endParaRPr>
                    </a:p>
                  </a:txBody>
                  <a:tcPr marT="45725" marB="45725" marR="91450" marL="91450" anchor="ctr"/>
                </a:tc>
                <a:tc>
                  <a:txBody>
                    <a:bodyPr/>
                    <a:lstStyle/>
                    <a:p>
                      <a:pPr indent="0" lvl="0" marL="0" marR="0" rtl="0" algn="l">
                        <a:spcBef>
                          <a:spcPts val="0"/>
                        </a:spcBef>
                        <a:spcAft>
                          <a:spcPts val="0"/>
                        </a:spcAft>
                        <a:buClr>
                          <a:schemeClr val="dk1"/>
                        </a:buClr>
                        <a:buSzPts val="1200"/>
                        <a:buFont typeface="Arial"/>
                        <a:buNone/>
                      </a:pPr>
                      <a:r>
                        <a:rPr lang="en-US" sz="1200">
                          <a:latin typeface="Corbel"/>
                          <a:ea typeface="Corbel"/>
                          <a:cs typeface="Corbel"/>
                          <a:sym typeface="Corbel"/>
                        </a:rPr>
                        <a:t>If yes, this plan has an embedded deductible. </a:t>
                      </a:r>
                      <a:endParaRPr sz="1200">
                        <a:latin typeface="Corbel"/>
                        <a:ea typeface="Corbel"/>
                        <a:cs typeface="Corbel"/>
                        <a:sym typeface="Corbel"/>
                      </a:endParaRPr>
                    </a:p>
                  </a:txBody>
                  <a:tcPr marT="45725" marB="45725" marR="91450" marL="91450" anchor="ctr"/>
                </a:tc>
              </a:tr>
              <a:tr h="731525">
                <a:tc>
                  <a:txBody>
                    <a:bodyPr/>
                    <a:lstStyle/>
                    <a:p>
                      <a:pPr indent="0" lvl="0" marL="0" marR="0" rtl="0" algn="l">
                        <a:spcBef>
                          <a:spcPts val="0"/>
                        </a:spcBef>
                        <a:spcAft>
                          <a:spcPts val="0"/>
                        </a:spcAft>
                        <a:buNone/>
                      </a:pPr>
                      <a:r>
                        <a:rPr lang="en-US" sz="1400">
                          <a:latin typeface="Corbel"/>
                          <a:ea typeface="Corbel"/>
                          <a:cs typeface="Corbel"/>
                          <a:sym typeface="Corbel"/>
                        </a:rPr>
                        <a:t>Which plan is better?</a:t>
                      </a:r>
                      <a:endParaRPr b="1" sz="1400">
                        <a:latin typeface="Corbel"/>
                        <a:ea typeface="Corbel"/>
                        <a:cs typeface="Corbel"/>
                        <a:sym typeface="Corbel"/>
                      </a:endParaRPr>
                    </a:p>
                  </a:txBody>
                  <a:tcPr marT="45725" marB="45725" marR="91450" marL="91450" anchor="ctr"/>
                </a:tc>
                <a:tc gridSpan="2">
                  <a:txBody>
                    <a:bodyPr/>
                    <a:lstStyle/>
                    <a:p>
                      <a:pPr indent="0" lvl="0" marL="0" marR="0" rtl="0" algn="ctr">
                        <a:lnSpc>
                          <a:spcPct val="100000"/>
                        </a:lnSpc>
                        <a:spcBef>
                          <a:spcPts val="0"/>
                        </a:spcBef>
                        <a:spcAft>
                          <a:spcPts val="0"/>
                        </a:spcAft>
                        <a:buClr>
                          <a:schemeClr val="dk1"/>
                        </a:buClr>
                        <a:buSzPts val="1200"/>
                        <a:buFont typeface="Corbel"/>
                        <a:buNone/>
                      </a:pPr>
                      <a:r>
                        <a:rPr lang="en-US" sz="1200">
                          <a:latin typeface="Corbel"/>
                          <a:ea typeface="Corbel"/>
                          <a:cs typeface="Corbel"/>
                          <a:sym typeface="Corbel"/>
                        </a:rPr>
                        <a:t>Both are quality</a:t>
                      </a:r>
                      <a:r>
                        <a:rPr lang="en-US" sz="1200">
                          <a:latin typeface="Corbel"/>
                          <a:ea typeface="Corbel"/>
                          <a:cs typeface="Corbel"/>
                          <a:sym typeface="Corbel"/>
                        </a:rPr>
                        <a:t> plans.  </a:t>
                      </a:r>
                      <a:endParaRPr/>
                    </a:p>
                    <a:p>
                      <a:pPr indent="0" lvl="0" marL="0" marR="0" rtl="0" algn="ctr">
                        <a:lnSpc>
                          <a:spcPct val="100000"/>
                        </a:lnSpc>
                        <a:spcBef>
                          <a:spcPts val="0"/>
                        </a:spcBef>
                        <a:spcAft>
                          <a:spcPts val="0"/>
                        </a:spcAft>
                        <a:buClr>
                          <a:schemeClr val="dk1"/>
                        </a:buClr>
                        <a:buSzPts val="1200"/>
                        <a:buFont typeface="Corbel"/>
                        <a:buNone/>
                      </a:pPr>
                      <a:r>
                        <a:rPr lang="en-US" sz="1200">
                          <a:latin typeface="Corbel"/>
                          <a:ea typeface="Corbel"/>
                          <a:cs typeface="Corbel"/>
                          <a:sym typeface="Corbel"/>
                        </a:rPr>
                        <a:t>It just depends on your financial point of view, medical needs and long-term financial goals and objectives. Both plans provide comprehensive coverage and include an out-of-pocket maximum (though the amount varies based on plan selection).</a:t>
                      </a:r>
                      <a:endParaRPr sz="1200">
                        <a:latin typeface="Corbel"/>
                        <a:ea typeface="Corbel"/>
                        <a:cs typeface="Corbel"/>
                        <a:sym typeface="Corbel"/>
                      </a:endParaRPr>
                    </a:p>
                  </a:txBody>
                  <a:tcPr marT="45725" marB="45725" marR="91450" marL="91450" anchor="ctr"/>
                </a:tc>
                <a:tc hMerge="1"/>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7"/>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16467A"/>
              </a:buClr>
              <a:buSzPts val="4000"/>
              <a:buFont typeface="Corbel"/>
              <a:buNone/>
            </a:pPr>
            <a:r>
              <a:rPr lang="en-US"/>
              <a:t>Which Plan Should I Choose?</a:t>
            </a:r>
            <a:endParaRPr/>
          </a:p>
        </p:txBody>
      </p:sp>
      <p:sp>
        <p:nvSpPr>
          <p:cNvPr id="872" name="Google Shape;872;p17"/>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Clr>
                <a:schemeClr val="dk1"/>
              </a:buClr>
              <a:buSzPct val="100000"/>
              <a:buNone/>
            </a:pPr>
            <a:r>
              <a:rPr lang="en-US" sz="2200"/>
              <a:t>Visit the link below:</a:t>
            </a:r>
            <a:endParaRPr/>
          </a:p>
          <a:p>
            <a:pPr indent="0" lvl="0" marL="0" rtl="0" algn="l">
              <a:spcBef>
                <a:spcPts val="407"/>
              </a:spcBef>
              <a:spcAft>
                <a:spcPts val="0"/>
              </a:spcAft>
              <a:buClr>
                <a:schemeClr val="dk1"/>
              </a:buClr>
              <a:buSzPct val="100000"/>
              <a:buNone/>
            </a:pPr>
            <a:r>
              <a:t/>
            </a:r>
            <a:endParaRPr sz="2200" u="sng">
              <a:solidFill>
                <a:srgbClr val="0000FF"/>
              </a:solidFill>
              <a:hlinkClick r:id="rId3">
                <a:extLst>
                  <a:ext uri="{A12FA001-AC4F-418D-AE19-62706E023703}">
                    <ahyp:hlinkClr val="tx"/>
                  </a:ext>
                </a:extLst>
              </a:hlinkClick>
            </a:endParaRPr>
          </a:p>
          <a:p>
            <a:pPr indent="0" lvl="0" marL="0" rtl="0" algn="l">
              <a:spcBef>
                <a:spcPts val="277"/>
              </a:spcBef>
              <a:spcAft>
                <a:spcPts val="0"/>
              </a:spcAft>
              <a:buClr>
                <a:srgbClr val="0000FF"/>
              </a:buClr>
              <a:buSzPct val="100000"/>
              <a:buNone/>
            </a:pPr>
            <a:r>
              <a:rPr lang="en-US" sz="1500" u="sng">
                <a:solidFill>
                  <a:srgbClr val="0000FF"/>
                </a:solidFill>
                <a:latin typeface="Calibri"/>
                <a:ea typeface="Calibri"/>
                <a:cs typeface="Calibri"/>
                <a:sym typeface="Calibri"/>
                <a:hlinkClick r:id="rId4">
                  <a:extLst>
                    <a:ext uri="{A12FA001-AC4F-418D-AE19-62706E023703}">
                      <ahyp:hlinkClr val="tx"/>
                    </a:ext>
                  </a:extLst>
                </a:hlinkClick>
              </a:rPr>
              <a:t>https://www.aarp.org/health/medicare-insurance/hsa_calculator.html</a:t>
            </a:r>
            <a:endParaRPr sz="1500"/>
          </a:p>
          <a:p>
            <a:pPr indent="-201930" lvl="0" marL="342900" rtl="0" algn="l">
              <a:spcBef>
                <a:spcPts val="444"/>
              </a:spcBef>
              <a:spcAft>
                <a:spcPts val="0"/>
              </a:spcAft>
              <a:buClr>
                <a:schemeClr val="dk1"/>
              </a:buClr>
              <a:buSzPct val="100000"/>
              <a:buNone/>
            </a:pPr>
            <a:r>
              <a:t/>
            </a:r>
            <a:endParaRPr sz="2400"/>
          </a:p>
          <a:p>
            <a:pPr indent="-342900" lvl="0" marL="342900" rtl="0" algn="l">
              <a:spcBef>
                <a:spcPts val="444"/>
              </a:spcBef>
              <a:spcAft>
                <a:spcPts val="0"/>
              </a:spcAft>
              <a:buClr>
                <a:schemeClr val="dk1"/>
              </a:buClr>
              <a:buSzPct val="100000"/>
              <a:buChar char="•"/>
            </a:pPr>
            <a:r>
              <a:rPr lang="en-US" sz="2400"/>
              <a:t>Review your prior year’s medical expenses</a:t>
            </a:r>
            <a:endParaRPr/>
          </a:p>
          <a:p>
            <a:pPr indent="0" lvl="0" marL="0" rtl="0" algn="l">
              <a:spcBef>
                <a:spcPts val="444"/>
              </a:spcBef>
              <a:spcAft>
                <a:spcPts val="0"/>
              </a:spcAft>
              <a:buClr>
                <a:schemeClr val="dk1"/>
              </a:buClr>
              <a:buSzPct val="100000"/>
              <a:buNone/>
            </a:pPr>
            <a:r>
              <a:t/>
            </a:r>
            <a:endParaRPr sz="2400"/>
          </a:p>
          <a:p>
            <a:pPr indent="-342900" lvl="0" marL="342900" rtl="0" algn="l">
              <a:spcBef>
                <a:spcPts val="444"/>
              </a:spcBef>
              <a:spcAft>
                <a:spcPts val="0"/>
              </a:spcAft>
              <a:buClr>
                <a:schemeClr val="dk1"/>
              </a:buClr>
              <a:buSzPct val="100000"/>
              <a:buChar char="•"/>
            </a:pPr>
            <a:r>
              <a:rPr lang="en-US" sz="2400"/>
              <a:t>Review your total claim costs</a:t>
            </a:r>
            <a:endParaRPr/>
          </a:p>
          <a:p>
            <a:pPr indent="0" lvl="0" marL="0" rtl="0" algn="l">
              <a:spcBef>
                <a:spcPts val="444"/>
              </a:spcBef>
              <a:spcAft>
                <a:spcPts val="0"/>
              </a:spcAft>
              <a:buClr>
                <a:schemeClr val="dk1"/>
              </a:buClr>
              <a:buSzPct val="100000"/>
              <a:buNone/>
            </a:pPr>
            <a:r>
              <a:t/>
            </a:r>
            <a:endParaRPr sz="2400"/>
          </a:p>
          <a:p>
            <a:pPr indent="-342900" lvl="0" marL="342900" rtl="0" algn="l">
              <a:spcBef>
                <a:spcPts val="444"/>
              </a:spcBef>
              <a:spcAft>
                <a:spcPts val="0"/>
              </a:spcAft>
              <a:buClr>
                <a:schemeClr val="dk1"/>
              </a:buClr>
              <a:buSzPct val="100000"/>
              <a:buChar char="•"/>
            </a:pPr>
            <a:r>
              <a:rPr lang="en-US" sz="2400"/>
              <a:t>Ask yourself these questions:</a:t>
            </a:r>
            <a:endParaRPr/>
          </a:p>
          <a:p>
            <a:pPr indent="-457200" lvl="1" marL="914400" rtl="0" algn="l">
              <a:spcBef>
                <a:spcPts val="370"/>
              </a:spcBef>
              <a:spcAft>
                <a:spcPts val="0"/>
              </a:spcAft>
              <a:buClr>
                <a:srgbClr val="6584A7"/>
              </a:buClr>
              <a:buSzPct val="100000"/>
              <a:buChar char="⮚"/>
            </a:pPr>
            <a:r>
              <a:rPr lang="en-US" sz="2000"/>
              <a:t>Do I anticipate any surgeries or hospitalizations for me or my family in the upcoming year?</a:t>
            </a:r>
            <a:endParaRPr/>
          </a:p>
          <a:p>
            <a:pPr indent="-457200" lvl="1" marL="914400" rtl="0" algn="l">
              <a:spcBef>
                <a:spcPts val="370"/>
              </a:spcBef>
              <a:spcAft>
                <a:spcPts val="0"/>
              </a:spcAft>
              <a:buClr>
                <a:srgbClr val="6584A7"/>
              </a:buClr>
              <a:buSzPct val="100000"/>
              <a:buChar char="⮚"/>
            </a:pPr>
            <a:r>
              <a:rPr lang="en-US" sz="2000"/>
              <a:t>Do I take expensive prescription drugs?</a:t>
            </a:r>
            <a:endParaRPr/>
          </a:p>
          <a:p>
            <a:pPr indent="-457200" lvl="1" marL="914400" rtl="0" algn="l">
              <a:spcBef>
                <a:spcPts val="370"/>
              </a:spcBef>
              <a:spcAft>
                <a:spcPts val="0"/>
              </a:spcAft>
              <a:buClr>
                <a:srgbClr val="6584A7"/>
              </a:buClr>
              <a:buSzPct val="100000"/>
              <a:buChar char="⮚"/>
            </a:pPr>
            <a:r>
              <a:rPr lang="en-US" sz="2000"/>
              <a:t>Do I prefer a higher deductible with a lower payroll deduction?</a:t>
            </a:r>
            <a:endParaRPr/>
          </a:p>
          <a:p>
            <a:pPr indent="-457200" lvl="1" marL="914400" rtl="0" algn="l">
              <a:spcBef>
                <a:spcPts val="370"/>
              </a:spcBef>
              <a:spcAft>
                <a:spcPts val="0"/>
              </a:spcAft>
              <a:buClr>
                <a:srgbClr val="6584A7"/>
              </a:buClr>
              <a:buSzPct val="100000"/>
              <a:buChar char="⮚"/>
            </a:pPr>
            <a:r>
              <a:rPr lang="en-US" sz="2000"/>
              <a:t>Am I prepared to pay the high deductible in case of an unexpected medical event?</a:t>
            </a:r>
            <a:endParaRPr/>
          </a:p>
          <a:p>
            <a:pPr indent="-154940" lvl="0" marL="342900" rtl="0" algn="l">
              <a:spcBef>
                <a:spcPts val="592"/>
              </a:spcBef>
              <a:spcAft>
                <a:spcPts val="0"/>
              </a:spcAft>
              <a:buClr>
                <a:schemeClr val="dk1"/>
              </a:buClr>
              <a:buSzPct val="100000"/>
              <a:buNone/>
            </a:pPr>
            <a:r>
              <a:t/>
            </a:r>
            <a:endParaRPr/>
          </a:p>
        </p:txBody>
      </p:sp>
      <p:pic>
        <p:nvPicPr>
          <p:cNvPr id="873" name="Google Shape;873;p17"/>
          <p:cNvPicPr preferRelativeResize="0"/>
          <p:nvPr/>
        </p:nvPicPr>
        <p:blipFill rotWithShape="1">
          <a:blip r:embed="rId5">
            <a:alphaModFix/>
          </a:blip>
          <a:srcRect b="0" l="0" r="0" t="0"/>
          <a:stretch/>
        </p:blipFill>
        <p:spPr>
          <a:xfrm>
            <a:off x="5943600" y="1143000"/>
            <a:ext cx="2834515" cy="31730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8"/>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16467A"/>
              </a:buClr>
              <a:buSzPts val="4000"/>
              <a:buFont typeface="Corbel"/>
              <a:buNone/>
            </a:pPr>
            <a:r>
              <a:rPr lang="en-US"/>
              <a:t>Flexible Spending Account</a:t>
            </a:r>
            <a:endParaRPr/>
          </a:p>
        </p:txBody>
      </p:sp>
      <p:sp>
        <p:nvSpPr>
          <p:cNvPr id="879" name="Google Shape;879;p18"/>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Clr>
                <a:schemeClr val="dk1"/>
              </a:buClr>
              <a:buSzPct val="100000"/>
              <a:buNone/>
            </a:pPr>
            <a:r>
              <a:rPr b="1" lang="en-US" sz="1600"/>
              <a:t>Healthcare FSA</a:t>
            </a:r>
            <a:endParaRPr/>
          </a:p>
          <a:p>
            <a:pPr indent="-342900" lvl="1" marL="342900" rtl="0" algn="l">
              <a:spcBef>
                <a:spcPts val="300"/>
              </a:spcBef>
              <a:spcAft>
                <a:spcPts val="0"/>
              </a:spcAft>
              <a:buClr>
                <a:srgbClr val="6584A7"/>
              </a:buClr>
              <a:buSzPct val="100000"/>
              <a:buFont typeface="Arial"/>
              <a:buChar char="−"/>
            </a:pPr>
            <a:r>
              <a:rPr lang="en-US"/>
              <a:t>Annual limit of $2,750 </a:t>
            </a:r>
            <a:r>
              <a:rPr i="1" lang="en-US"/>
              <a:t>(capped per IRS regulations)  </a:t>
            </a:r>
            <a:endParaRPr i="1">
              <a:solidFill>
                <a:srgbClr val="C00000"/>
              </a:solidFill>
            </a:endParaRPr>
          </a:p>
          <a:p>
            <a:pPr indent="-342900" lvl="1" marL="342900" rtl="0" algn="l">
              <a:spcBef>
                <a:spcPts val="1500"/>
              </a:spcBef>
              <a:spcAft>
                <a:spcPts val="0"/>
              </a:spcAft>
              <a:buClr>
                <a:srgbClr val="6584A7"/>
              </a:buClr>
              <a:buSzPct val="100000"/>
              <a:buFont typeface="Arial"/>
              <a:buChar char="−"/>
            </a:pPr>
            <a:r>
              <a:rPr lang="en-US"/>
              <a:t>Pre-tax dollars used to pay for qualified medical, dental &amp; vision expenses</a:t>
            </a:r>
            <a:endParaRPr/>
          </a:p>
          <a:p>
            <a:pPr indent="-342900" lvl="2" marL="568325" rtl="0" algn="l">
              <a:spcBef>
                <a:spcPts val="1450"/>
              </a:spcBef>
              <a:spcAft>
                <a:spcPts val="0"/>
              </a:spcAft>
              <a:buClr>
                <a:schemeClr val="dk1"/>
              </a:buClr>
              <a:buSzPct val="100000"/>
              <a:buFont typeface="Arial"/>
              <a:buChar char="−"/>
            </a:pPr>
            <a:r>
              <a:rPr lang="en-US"/>
              <a:t>Can’t be used in conjunction with an HSA </a:t>
            </a:r>
            <a:endParaRPr/>
          </a:p>
          <a:p>
            <a:pPr indent="-342900" lvl="1" marL="342900" rtl="0" algn="l">
              <a:spcBef>
                <a:spcPts val="1500"/>
              </a:spcBef>
              <a:spcAft>
                <a:spcPts val="0"/>
              </a:spcAft>
              <a:buClr>
                <a:schemeClr val="dk1"/>
              </a:buClr>
              <a:buSzPct val="100000"/>
              <a:buFont typeface="Arial"/>
              <a:buChar char="−"/>
            </a:pPr>
            <a:r>
              <a:rPr lang="en-US">
                <a:solidFill>
                  <a:schemeClr val="dk1"/>
                </a:solidFill>
              </a:rPr>
              <a:t>Limited flex </a:t>
            </a:r>
            <a:r>
              <a:rPr lang="en-US"/>
              <a:t>(reimbursement for </a:t>
            </a:r>
            <a:r>
              <a:rPr lang="en-US" u="sng">
                <a:solidFill>
                  <a:schemeClr val="dk1"/>
                </a:solidFill>
              </a:rPr>
              <a:t>dental &amp; vision </a:t>
            </a:r>
            <a:r>
              <a:rPr lang="en-US"/>
              <a:t>expenses only) for those enrolled in the HDHP Plan (HSA)</a:t>
            </a:r>
            <a:endParaRPr/>
          </a:p>
          <a:p>
            <a:pPr indent="-342900" lvl="1" marL="342900" rtl="0" algn="l">
              <a:spcBef>
                <a:spcPts val="1500"/>
              </a:spcBef>
              <a:spcAft>
                <a:spcPts val="0"/>
              </a:spcAft>
              <a:buClr>
                <a:srgbClr val="6584A7"/>
              </a:buClr>
              <a:buSzPct val="100000"/>
              <a:buFont typeface="Arial"/>
              <a:buChar char="−"/>
            </a:pPr>
            <a:r>
              <a:rPr lang="en-US"/>
              <a:t>$550 roll-over feature.  Allows healthcare FSA participants to roll-over up to $550 of their previous year’s funds and add them to the new year plan. Rollover funds can only be used after the dollars from the new year’s plan have been used up.  (Unused FSA funds in 2021 will roll-over into 2022).  </a:t>
            </a:r>
            <a:r>
              <a:rPr b="1" lang="en-US"/>
              <a:t>Elections needs to be made for the next plan year for rollover to occur.</a:t>
            </a:r>
            <a:endParaRPr/>
          </a:p>
          <a:p>
            <a:pPr indent="0" lvl="0" marL="0" rtl="0" algn="l">
              <a:spcBef>
                <a:spcPts val="1400"/>
              </a:spcBef>
              <a:spcAft>
                <a:spcPts val="0"/>
              </a:spcAft>
              <a:buClr>
                <a:schemeClr val="dk1"/>
              </a:buClr>
              <a:buSzPct val="100000"/>
              <a:buNone/>
            </a:pPr>
            <a:r>
              <a:rPr b="1" lang="en-US" sz="1600"/>
              <a:t>Dependent Care FSA</a:t>
            </a:r>
            <a:endParaRPr/>
          </a:p>
          <a:p>
            <a:pPr indent="-342900" lvl="1" marL="342900" rtl="0" algn="l">
              <a:spcBef>
                <a:spcPts val="300"/>
              </a:spcBef>
              <a:spcAft>
                <a:spcPts val="0"/>
              </a:spcAft>
              <a:buClr>
                <a:srgbClr val="6584A7"/>
              </a:buClr>
              <a:buSzPct val="100000"/>
              <a:buFont typeface="Arial"/>
              <a:buChar char="−"/>
            </a:pPr>
            <a:r>
              <a:rPr lang="en-US"/>
              <a:t>Annual limit of $5,000 (pre-tax dollars used to pay for daycare expenses)</a:t>
            </a:r>
            <a:endParaRPr/>
          </a:p>
          <a:p>
            <a:pPr indent="0" lvl="1" marL="0" rtl="0" algn="l">
              <a:spcBef>
                <a:spcPts val="300"/>
              </a:spcBef>
              <a:spcAft>
                <a:spcPts val="0"/>
              </a:spcAft>
              <a:buClr>
                <a:srgbClr val="6584A7"/>
              </a:buClr>
              <a:buSzPct val="100000"/>
              <a:buNone/>
            </a:pPr>
            <a:r>
              <a:t/>
            </a:r>
            <a:endParaRPr/>
          </a:p>
          <a:p>
            <a:pPr indent="0" lvl="1" marL="0" rtl="0" algn="l">
              <a:spcBef>
                <a:spcPts val="200"/>
              </a:spcBef>
              <a:spcAft>
                <a:spcPts val="0"/>
              </a:spcAft>
              <a:buClr>
                <a:srgbClr val="6584A7"/>
              </a:buClr>
              <a:buSzPct val="100000"/>
              <a:buNone/>
            </a:pPr>
            <a:r>
              <a:rPr b="1" lang="en-US" sz="1600"/>
              <a:t>My Mobile Account Assistant </a:t>
            </a:r>
            <a:r>
              <a:rPr i="1" lang="en-US" sz="1600"/>
              <a:t>(For Android and iPhones)</a:t>
            </a:r>
            <a:endParaRPr/>
          </a:p>
          <a:p>
            <a:pPr indent="-342900" lvl="1" marL="342900" rtl="0" algn="l">
              <a:spcBef>
                <a:spcPts val="0"/>
              </a:spcBef>
              <a:spcAft>
                <a:spcPts val="0"/>
              </a:spcAft>
              <a:buClr>
                <a:srgbClr val="6584A7"/>
              </a:buClr>
              <a:buSzPct val="100000"/>
              <a:buFont typeface="Arial"/>
              <a:buChar char="−"/>
            </a:pPr>
            <a:r>
              <a:rPr lang="en-US"/>
              <a:t>Camera scans documentation</a:t>
            </a:r>
            <a:endParaRPr/>
          </a:p>
          <a:p>
            <a:pPr indent="-342900" lvl="1" marL="342900" rtl="0" algn="l">
              <a:spcBef>
                <a:spcPts val="400"/>
              </a:spcBef>
              <a:spcAft>
                <a:spcPts val="0"/>
              </a:spcAft>
              <a:buClr>
                <a:srgbClr val="6584A7"/>
              </a:buClr>
              <a:buSzPct val="100000"/>
              <a:buChar char="⮚"/>
            </a:pPr>
            <a:r>
              <a:rPr lang="en-US"/>
              <a:t>Upload with claim information</a:t>
            </a:r>
            <a:endParaRPr/>
          </a:p>
          <a:p>
            <a:pPr indent="-342900" lvl="1" marL="342900" rtl="0" algn="l">
              <a:spcBef>
                <a:spcPts val="400"/>
              </a:spcBef>
              <a:spcAft>
                <a:spcPts val="0"/>
              </a:spcAft>
              <a:buClr>
                <a:srgbClr val="6584A7"/>
              </a:buClr>
              <a:buSzPct val="100000"/>
              <a:buChar char="⮚"/>
            </a:pPr>
            <a:r>
              <a:rPr lang="en-US"/>
              <a:t>Receive notification when a claim is processed</a:t>
            </a:r>
            <a:endParaRPr/>
          </a:p>
          <a:p>
            <a:pPr indent="-342900" lvl="1" marL="342900" rtl="0" algn="l">
              <a:spcBef>
                <a:spcPts val="400"/>
              </a:spcBef>
              <a:spcAft>
                <a:spcPts val="0"/>
              </a:spcAft>
              <a:buClr>
                <a:srgbClr val="6584A7"/>
              </a:buClr>
              <a:buSzPct val="100000"/>
              <a:buChar char="⮚"/>
            </a:pPr>
            <a:r>
              <a:rPr lang="en-US"/>
              <a:t>Expenses incurred in 2020 must have claims submitted by March 31, 2022</a:t>
            </a:r>
            <a:endParaRPr/>
          </a:p>
          <a:p>
            <a:pPr indent="-530225" lvl="0" marL="609600" rtl="0" algn="l">
              <a:spcBef>
                <a:spcPts val="650"/>
              </a:spcBef>
              <a:spcAft>
                <a:spcPts val="0"/>
              </a:spcAft>
              <a:buClr>
                <a:schemeClr val="dk1"/>
              </a:buClr>
              <a:buSzPct val="100000"/>
              <a:buNone/>
            </a:pPr>
            <a:r>
              <a:t/>
            </a:r>
            <a:endParaRPr sz="2000"/>
          </a:p>
          <a:p>
            <a:pPr indent="-215900" lvl="0" marL="342900" rtl="0" algn="l">
              <a:spcBef>
                <a:spcPts val="400"/>
              </a:spcBef>
              <a:spcAft>
                <a:spcPts val="0"/>
              </a:spcAft>
              <a:buClr>
                <a:schemeClr val="dk1"/>
              </a:buClr>
              <a:buSzPct val="100000"/>
              <a:buNone/>
            </a:pPr>
            <a:r>
              <a:t/>
            </a:r>
            <a:endParaRPr/>
          </a:p>
        </p:txBody>
      </p:sp>
      <p:pic>
        <p:nvPicPr>
          <p:cNvPr descr="EBC_colorType_3 x 2" id="880" name="Google Shape;880;p18"/>
          <p:cNvPicPr preferRelativeResize="0"/>
          <p:nvPr/>
        </p:nvPicPr>
        <p:blipFill rotWithShape="1">
          <a:blip r:embed="rId3">
            <a:alphaModFix/>
          </a:blip>
          <a:srcRect b="0" l="0" r="0" t="0"/>
          <a:stretch/>
        </p:blipFill>
        <p:spPr>
          <a:xfrm>
            <a:off x="7924800" y="274638"/>
            <a:ext cx="1019176" cy="9625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9"/>
          <p:cNvSpPr txBox="1"/>
          <p:nvPr/>
        </p:nvSpPr>
        <p:spPr>
          <a:xfrm>
            <a:off x="475488" y="687339"/>
            <a:ext cx="2990088" cy="1141461"/>
          </a:xfrm>
          <a:prstGeom prst="rect">
            <a:avLst/>
          </a:prstGeom>
          <a:noFill/>
          <a:ln>
            <a:noFill/>
          </a:ln>
        </p:spPr>
        <p:txBody>
          <a:bodyPr anchorCtr="0" anchor="t" bIns="45700" lIns="91425" spcFirstLastPara="1" rIns="91425" wrap="square" tIns="45700">
            <a:noAutofit/>
          </a:bodyPr>
          <a:lstStyle/>
          <a:p>
            <a:pPr indent="0" lvl="0" marL="0" marR="0" rtl="0" algn="l">
              <a:lnSpc>
                <a:spcPct val="109375"/>
              </a:lnSpc>
              <a:spcBef>
                <a:spcPts val="0"/>
              </a:spcBef>
              <a:spcAft>
                <a:spcPts val="0"/>
              </a:spcAft>
              <a:buClr>
                <a:schemeClr val="lt1"/>
              </a:buClr>
              <a:buSzPts val="3200"/>
              <a:buFont typeface="Open Sans"/>
              <a:buNone/>
            </a:pPr>
            <a:r>
              <a:rPr b="1" lang="en-US" sz="3200">
                <a:solidFill>
                  <a:schemeClr val="lt1"/>
                </a:solidFill>
                <a:latin typeface="Open Sans"/>
                <a:ea typeface="Open Sans"/>
                <a:cs typeface="Open Sans"/>
                <a:sym typeface="Open Sans"/>
              </a:rPr>
              <a:t>Using your benefits and getting care</a:t>
            </a:r>
            <a:endParaRPr b="1" sz="2000">
              <a:solidFill>
                <a:schemeClr val="l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2"/>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16467A"/>
              </a:buClr>
              <a:buSzPts val="4000"/>
              <a:buFont typeface="Corbel"/>
              <a:buNone/>
            </a:pPr>
            <a:r>
              <a:rPr lang="en-US"/>
              <a:t>Agenda</a:t>
            </a:r>
            <a:endParaRPr/>
          </a:p>
        </p:txBody>
      </p:sp>
      <p:sp>
        <p:nvSpPr>
          <p:cNvPr id="731" name="Google Shape;731;p2"/>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Char char="•"/>
            </a:pPr>
            <a:r>
              <a:rPr lang="en-US"/>
              <a:t>Benefit Plan Overview</a:t>
            </a:r>
            <a:endParaRPr/>
          </a:p>
          <a:p>
            <a:pPr indent="-457200" lvl="1" marL="914400" rtl="0" algn="l">
              <a:spcBef>
                <a:spcPts val="480"/>
              </a:spcBef>
              <a:spcAft>
                <a:spcPts val="0"/>
              </a:spcAft>
              <a:buClr>
                <a:srgbClr val="6584A7"/>
              </a:buClr>
              <a:buSzPts val="2400"/>
              <a:buChar char="⮚"/>
            </a:pPr>
            <a:r>
              <a:rPr lang="en-US"/>
              <a:t>Onsite Clinic Reminder</a:t>
            </a:r>
            <a:endParaRPr/>
          </a:p>
          <a:p>
            <a:pPr indent="-342900" lvl="0" marL="342900" rtl="0" algn="l">
              <a:spcBef>
                <a:spcPts val="640"/>
              </a:spcBef>
              <a:spcAft>
                <a:spcPts val="0"/>
              </a:spcAft>
              <a:buClr>
                <a:schemeClr val="dk1"/>
              </a:buClr>
              <a:buSzPts val="3200"/>
              <a:buChar char="•"/>
            </a:pPr>
            <a:r>
              <a:rPr lang="en-US"/>
              <a:t>HSA Education</a:t>
            </a:r>
            <a:endParaRPr/>
          </a:p>
          <a:p>
            <a:pPr indent="-342900" lvl="0" marL="342900" rtl="0" algn="l">
              <a:spcBef>
                <a:spcPts val="640"/>
              </a:spcBef>
              <a:spcAft>
                <a:spcPts val="0"/>
              </a:spcAft>
              <a:buClr>
                <a:schemeClr val="dk1"/>
              </a:buClr>
              <a:buSzPts val="3200"/>
              <a:buChar char="•"/>
            </a:pPr>
            <a:r>
              <a:rPr lang="en-US"/>
              <a:t>Consumerism</a:t>
            </a:r>
            <a:endParaRPr/>
          </a:p>
          <a:p>
            <a:pPr indent="-342900" lvl="0" marL="342900" rtl="0" algn="l">
              <a:spcBef>
                <a:spcPts val="640"/>
              </a:spcBef>
              <a:spcAft>
                <a:spcPts val="0"/>
              </a:spcAft>
              <a:buClr>
                <a:schemeClr val="dk1"/>
              </a:buClr>
              <a:buSzPts val="3200"/>
              <a:buChar char="•"/>
            </a:pPr>
            <a:r>
              <a:rPr lang="en-US"/>
              <a:t>Enrollment Process</a:t>
            </a:r>
            <a:endParaRPr/>
          </a:p>
          <a:p>
            <a:pPr indent="-342900" lvl="0" marL="342900" rtl="0" algn="l">
              <a:spcBef>
                <a:spcPts val="640"/>
              </a:spcBef>
              <a:spcAft>
                <a:spcPts val="0"/>
              </a:spcAft>
              <a:buClr>
                <a:schemeClr val="dk1"/>
              </a:buClr>
              <a:buSzPts val="3200"/>
              <a:buChar char="•"/>
            </a:pPr>
            <a:r>
              <a:rPr lang="en-US"/>
              <a:t>Questions &amp; Answers</a:t>
            </a:r>
            <a:endParaRPr/>
          </a:p>
          <a:p>
            <a:pPr indent="-139700" lvl="0" marL="342900" rtl="0" algn="l">
              <a:spcBef>
                <a:spcPts val="640"/>
              </a:spcBef>
              <a:spcAft>
                <a:spcPts val="0"/>
              </a:spcAft>
              <a:buClr>
                <a:schemeClr val="dk1"/>
              </a:buClr>
              <a:buSzPts val="32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20"/>
          <p:cNvSpPr txBox="1"/>
          <p:nvPr>
            <p:ph type="title"/>
          </p:nvPr>
        </p:nvSpPr>
        <p:spPr>
          <a:xfrm>
            <a:off x="457200" y="417114"/>
            <a:ext cx="4798381"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1"/>
              </a:buClr>
              <a:buSzPts val="2800"/>
              <a:buFont typeface="Open Sans"/>
              <a:buNone/>
            </a:pPr>
            <a:r>
              <a:rPr b="1" lang="en-US"/>
              <a:t>Look up care where you live</a:t>
            </a:r>
            <a:endParaRPr/>
          </a:p>
        </p:txBody>
      </p:sp>
      <p:sp>
        <p:nvSpPr>
          <p:cNvPr id="892" name="Google Shape;892;p20"/>
          <p:cNvSpPr/>
          <p:nvPr/>
        </p:nvSpPr>
        <p:spPr>
          <a:xfrm>
            <a:off x="5750560" y="2380491"/>
            <a:ext cx="2934566" cy="317009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373737"/>
              </a:buClr>
              <a:buSzPts val="1600"/>
              <a:buFont typeface="Arial"/>
              <a:buChar char="•"/>
            </a:pPr>
            <a:r>
              <a:rPr b="0" i="0" lang="en-US" sz="1600" u="none" cap="none" strike="noStrike">
                <a:solidFill>
                  <a:srgbClr val="373737"/>
                </a:solidFill>
                <a:latin typeface="Open Sans"/>
                <a:ea typeface="Open Sans"/>
                <a:cs typeface="Open Sans"/>
                <a:sym typeface="Open Sans"/>
              </a:rPr>
              <a:t>People: Doctors and other health care providers</a:t>
            </a:r>
            <a:endParaRPr/>
          </a:p>
          <a:p>
            <a:pPr indent="-285750" lvl="0" marL="285750" marR="0" rtl="0" algn="l">
              <a:lnSpc>
                <a:spcPct val="100000"/>
              </a:lnSpc>
              <a:spcBef>
                <a:spcPts val="1200"/>
              </a:spcBef>
              <a:spcAft>
                <a:spcPts val="0"/>
              </a:spcAft>
              <a:buClr>
                <a:srgbClr val="373737"/>
              </a:buClr>
              <a:buSzPts val="1600"/>
              <a:buFont typeface="Arial"/>
              <a:buChar char="•"/>
            </a:pPr>
            <a:r>
              <a:rPr b="0" i="0" lang="en-US" sz="1600" u="none" cap="none" strike="noStrike">
                <a:solidFill>
                  <a:srgbClr val="373737"/>
                </a:solidFill>
                <a:latin typeface="Open Sans"/>
                <a:ea typeface="Open Sans"/>
                <a:cs typeface="Open Sans"/>
                <a:sym typeface="Open Sans"/>
              </a:rPr>
              <a:t>Places: Hospitals, clinics, imaging centers</a:t>
            </a:r>
            <a:endParaRPr/>
          </a:p>
          <a:p>
            <a:pPr indent="-285750" lvl="0" marL="285750" marR="0" rtl="0" algn="l">
              <a:lnSpc>
                <a:spcPct val="100000"/>
              </a:lnSpc>
              <a:spcBef>
                <a:spcPts val="1200"/>
              </a:spcBef>
              <a:spcAft>
                <a:spcPts val="0"/>
              </a:spcAft>
              <a:buClr>
                <a:srgbClr val="373737"/>
              </a:buClr>
              <a:buSzPts val="1600"/>
              <a:buFont typeface="Arial"/>
              <a:buChar char="•"/>
            </a:pPr>
            <a:r>
              <a:rPr b="0" i="0" lang="en-US" sz="1600" u="none" cap="none" strike="noStrike">
                <a:solidFill>
                  <a:srgbClr val="373737"/>
                </a:solidFill>
                <a:latin typeface="Open Sans"/>
                <a:ea typeface="Open Sans"/>
                <a:cs typeface="Open Sans"/>
                <a:sym typeface="Open Sans"/>
              </a:rPr>
              <a:t>Tests and Imaging: Lab tests, screenings, scans</a:t>
            </a:r>
            <a:endParaRPr/>
          </a:p>
          <a:p>
            <a:pPr indent="-285750" lvl="0" marL="285750" marR="0" rtl="0" algn="l">
              <a:lnSpc>
                <a:spcPct val="100000"/>
              </a:lnSpc>
              <a:spcBef>
                <a:spcPts val="1200"/>
              </a:spcBef>
              <a:spcAft>
                <a:spcPts val="0"/>
              </a:spcAft>
              <a:buClr>
                <a:srgbClr val="373737"/>
              </a:buClr>
              <a:buSzPts val="1600"/>
              <a:buFont typeface="Arial"/>
              <a:buChar char="•"/>
            </a:pPr>
            <a:r>
              <a:rPr b="0" i="0" lang="en-US" sz="1600" u="none" cap="none" strike="noStrike">
                <a:solidFill>
                  <a:srgbClr val="373737"/>
                </a:solidFill>
                <a:latin typeface="Open Sans"/>
                <a:ea typeface="Open Sans"/>
                <a:cs typeface="Open Sans"/>
                <a:sym typeface="Open Sans"/>
              </a:rPr>
              <a:t>Services and Treatments: Office visits, surgeries</a:t>
            </a:r>
            <a:endParaRPr/>
          </a:p>
          <a:p>
            <a:pPr indent="-285750" lvl="0" marL="285750" marR="0" rtl="0" algn="l">
              <a:lnSpc>
                <a:spcPct val="100000"/>
              </a:lnSpc>
              <a:spcBef>
                <a:spcPts val="1200"/>
              </a:spcBef>
              <a:spcAft>
                <a:spcPts val="0"/>
              </a:spcAft>
              <a:buClr>
                <a:srgbClr val="373737"/>
              </a:buClr>
              <a:buSzPts val="1600"/>
              <a:buFont typeface="Arial"/>
              <a:buChar char="•"/>
            </a:pPr>
            <a:r>
              <a:rPr b="0" i="0" lang="en-US" sz="1600" u="none" cap="none" strike="noStrike">
                <a:solidFill>
                  <a:srgbClr val="373737"/>
                </a:solidFill>
                <a:latin typeface="Open Sans"/>
                <a:ea typeface="Open Sans"/>
                <a:cs typeface="Open Sans"/>
                <a:sym typeface="Open Sans"/>
              </a:rPr>
              <a:t>Care by Condition: Area of the body, type of illness</a:t>
            </a:r>
            <a:endParaRPr/>
          </a:p>
        </p:txBody>
      </p:sp>
      <p:sp>
        <p:nvSpPr>
          <p:cNvPr id="893" name="Google Shape;893;p20"/>
          <p:cNvSpPr txBox="1"/>
          <p:nvPr/>
        </p:nvSpPr>
        <p:spPr>
          <a:xfrm>
            <a:off x="5654155" y="1861745"/>
            <a:ext cx="2817495" cy="435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B7434"/>
              </a:buClr>
              <a:buSzPts val="1620"/>
              <a:buFont typeface="Open Sans"/>
              <a:buNone/>
            </a:pPr>
            <a:r>
              <a:rPr b="1" i="0" lang="en-US" sz="1800" u="none" cap="none" strike="noStrike">
                <a:solidFill>
                  <a:srgbClr val="6ABD48"/>
                </a:solidFill>
                <a:latin typeface="Open Sans"/>
                <a:ea typeface="Open Sans"/>
                <a:cs typeface="Open Sans"/>
                <a:sym typeface="Open Sans"/>
              </a:rPr>
              <a:t>Search by category:</a:t>
            </a:r>
            <a:endParaRPr/>
          </a:p>
        </p:txBody>
      </p:sp>
      <p:grpSp>
        <p:nvGrpSpPr>
          <p:cNvPr id="894" name="Google Shape;894;p20"/>
          <p:cNvGrpSpPr/>
          <p:nvPr/>
        </p:nvGrpSpPr>
        <p:grpSpPr>
          <a:xfrm>
            <a:off x="497032" y="1963945"/>
            <a:ext cx="4911436" cy="2001595"/>
            <a:chOff x="291292" y="1861745"/>
            <a:chExt cx="4911436" cy="2001595"/>
          </a:xfrm>
        </p:grpSpPr>
        <p:sp>
          <p:nvSpPr>
            <p:cNvPr id="895" name="Google Shape;895;p20"/>
            <p:cNvSpPr/>
            <p:nvPr/>
          </p:nvSpPr>
          <p:spPr>
            <a:xfrm>
              <a:off x="291292" y="1861745"/>
              <a:ext cx="4911436" cy="2001595"/>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pic>
          <p:nvPicPr>
            <p:cNvPr id="896" name="Google Shape;896;p20"/>
            <p:cNvPicPr preferRelativeResize="0"/>
            <p:nvPr/>
          </p:nvPicPr>
          <p:blipFill rotWithShape="1">
            <a:blip r:embed="rId3">
              <a:alphaModFix/>
            </a:blip>
            <a:srcRect b="0" l="0" r="0" t="0"/>
            <a:stretch/>
          </p:blipFill>
          <p:spPr>
            <a:xfrm>
              <a:off x="327783" y="1971415"/>
              <a:ext cx="4837510" cy="1526165"/>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21"/>
          <p:cNvSpPr txBox="1"/>
          <p:nvPr>
            <p:ph type="title"/>
          </p:nvPr>
        </p:nvSpPr>
        <p:spPr>
          <a:xfrm>
            <a:off x="457201" y="394812"/>
            <a:ext cx="4282068"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accent1"/>
              </a:buClr>
              <a:buSzPct val="100000"/>
              <a:buFont typeface="Open Sans"/>
              <a:buNone/>
            </a:pPr>
            <a:r>
              <a:rPr b="1" lang="en-US"/>
              <a:t>Look for provider ratings for quality and cost</a:t>
            </a:r>
            <a:endParaRPr/>
          </a:p>
        </p:txBody>
      </p:sp>
      <p:sp>
        <p:nvSpPr>
          <p:cNvPr id="903" name="Google Shape;903;p21"/>
          <p:cNvSpPr/>
          <p:nvPr/>
        </p:nvSpPr>
        <p:spPr>
          <a:xfrm>
            <a:off x="0" y="1701800"/>
            <a:ext cx="9144000" cy="338328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04" name="Google Shape;904;p21"/>
          <p:cNvSpPr txBox="1"/>
          <p:nvPr/>
        </p:nvSpPr>
        <p:spPr>
          <a:xfrm>
            <a:off x="621125" y="1922399"/>
            <a:ext cx="6483348" cy="4566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Open Sans"/>
              <a:buNone/>
            </a:pPr>
            <a:r>
              <a:rPr b="1" i="0" lang="en-US" sz="1800" u="none" cap="none" strike="noStrike">
                <a:solidFill>
                  <a:srgbClr val="FFFFFF"/>
                </a:solidFill>
                <a:latin typeface="Open Sans"/>
                <a:ea typeface="Open Sans"/>
                <a:cs typeface="Open Sans"/>
                <a:sym typeface="Open Sans"/>
              </a:rPr>
              <a:t>UnitedHealth Premium symbols look like this:</a:t>
            </a:r>
            <a:endParaRPr/>
          </a:p>
          <a:p>
            <a:pPr indent="-57150" lvl="0" marL="171450" marR="0" rtl="0" algn="l">
              <a:lnSpc>
                <a:spcPct val="100000"/>
              </a:lnSpc>
              <a:spcBef>
                <a:spcPts val="0"/>
              </a:spcBef>
              <a:spcAft>
                <a:spcPts val="0"/>
              </a:spcAft>
              <a:buClr>
                <a:schemeClr val="dk1"/>
              </a:buClr>
              <a:buSzPts val="1800"/>
              <a:buFont typeface="Arial"/>
              <a:buNone/>
            </a:pPr>
            <a:r>
              <a:t/>
            </a:r>
            <a:endParaRPr b="1" i="0" sz="1800" u="none" cap="none" strike="noStrike">
              <a:solidFill>
                <a:srgbClr val="FFFFFF"/>
              </a:solidFill>
              <a:latin typeface="Open Sans"/>
              <a:ea typeface="Open Sans"/>
              <a:cs typeface="Open Sans"/>
              <a:sym typeface="Open Sans"/>
            </a:endParaRPr>
          </a:p>
          <a:p>
            <a:pPr indent="-57150" lvl="0" marL="171450" marR="0" rtl="0" algn="l">
              <a:lnSpc>
                <a:spcPct val="100000"/>
              </a:lnSpc>
              <a:spcBef>
                <a:spcPts val="0"/>
              </a:spcBef>
              <a:spcAft>
                <a:spcPts val="0"/>
              </a:spcAft>
              <a:buClr>
                <a:schemeClr val="dk1"/>
              </a:buClr>
              <a:buSzPts val="1800"/>
              <a:buFont typeface="Arial"/>
              <a:buNone/>
            </a:pPr>
            <a:r>
              <a:t/>
            </a:r>
            <a:endParaRPr b="1" i="0" sz="1800" u="none" cap="none" strike="noStrike">
              <a:solidFill>
                <a:srgbClr val="FFFFFF"/>
              </a:solidFill>
              <a:latin typeface="Open Sans"/>
              <a:ea typeface="Open Sans"/>
              <a:cs typeface="Open Sans"/>
              <a:sym typeface="Open Sans"/>
            </a:endParaRPr>
          </a:p>
          <a:p>
            <a:pPr indent="-57150" lvl="0" marL="171450" marR="0" rtl="0" algn="l">
              <a:lnSpc>
                <a:spcPct val="100000"/>
              </a:lnSpc>
              <a:spcBef>
                <a:spcPts val="0"/>
              </a:spcBef>
              <a:spcAft>
                <a:spcPts val="0"/>
              </a:spcAft>
              <a:buClr>
                <a:schemeClr val="dk1"/>
              </a:buClr>
              <a:buSzPts val="1800"/>
              <a:buFont typeface="Arial"/>
              <a:buNone/>
            </a:pPr>
            <a:r>
              <a:t/>
            </a:r>
            <a:endParaRPr b="1" i="0" sz="1800" u="none" cap="none" strike="noStrike">
              <a:solidFill>
                <a:srgbClr val="FFFFFF"/>
              </a:solidFill>
              <a:latin typeface="Open Sans"/>
              <a:ea typeface="Open Sans"/>
              <a:cs typeface="Open Sans"/>
              <a:sym typeface="Open Sans"/>
            </a:endParaRPr>
          </a:p>
        </p:txBody>
      </p:sp>
      <p:sp>
        <p:nvSpPr>
          <p:cNvPr id="905" name="Google Shape;905;p21"/>
          <p:cNvSpPr/>
          <p:nvPr/>
        </p:nvSpPr>
        <p:spPr>
          <a:xfrm>
            <a:off x="731520" y="2503286"/>
            <a:ext cx="1371600" cy="124690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06" name="Google Shape;906;p21"/>
          <p:cNvSpPr/>
          <p:nvPr/>
        </p:nvSpPr>
        <p:spPr>
          <a:xfrm>
            <a:off x="2544114" y="2503286"/>
            <a:ext cx="1371600" cy="124690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07" name="Google Shape;907;p21"/>
          <p:cNvSpPr/>
          <p:nvPr/>
        </p:nvSpPr>
        <p:spPr>
          <a:xfrm>
            <a:off x="4356708" y="2503286"/>
            <a:ext cx="1371600" cy="124690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08" name="Google Shape;908;p21"/>
          <p:cNvSpPr/>
          <p:nvPr/>
        </p:nvSpPr>
        <p:spPr>
          <a:xfrm>
            <a:off x="6169303" y="2503286"/>
            <a:ext cx="1371600" cy="124690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09" name="Google Shape;909;p21"/>
          <p:cNvSpPr txBox="1"/>
          <p:nvPr/>
        </p:nvSpPr>
        <p:spPr>
          <a:xfrm>
            <a:off x="662940" y="3845379"/>
            <a:ext cx="1508760" cy="10385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73737"/>
              </a:buClr>
              <a:buSzPts val="1400"/>
              <a:buFont typeface="Open Sans"/>
              <a:buNone/>
            </a:pPr>
            <a:r>
              <a:rPr b="1" i="0" lang="en-US" sz="1400" u="none" cap="none" strike="noStrike">
                <a:solidFill>
                  <a:srgbClr val="373737"/>
                </a:solidFill>
                <a:latin typeface="Open Sans"/>
                <a:ea typeface="Open Sans"/>
                <a:cs typeface="Open Sans"/>
                <a:sym typeface="Open Sans"/>
              </a:rPr>
              <a:t>Premium Care Physician</a:t>
            </a:r>
            <a:endParaRPr b="1" i="0" sz="1100" u="none" cap="none" strike="noStrike">
              <a:solidFill>
                <a:srgbClr val="FFFFFF"/>
              </a:solidFill>
              <a:latin typeface="Open Sans"/>
              <a:ea typeface="Open Sans"/>
              <a:cs typeface="Open Sans"/>
              <a:sym typeface="Open Sans"/>
            </a:endParaRPr>
          </a:p>
        </p:txBody>
      </p:sp>
      <p:sp>
        <p:nvSpPr>
          <p:cNvPr id="910" name="Google Shape;910;p21"/>
          <p:cNvSpPr txBox="1"/>
          <p:nvPr/>
        </p:nvSpPr>
        <p:spPr>
          <a:xfrm>
            <a:off x="2457246" y="3845379"/>
            <a:ext cx="1508760" cy="69295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73737"/>
              </a:buClr>
              <a:buSzPts val="1400"/>
              <a:buFont typeface="Open Sans"/>
              <a:buNone/>
            </a:pPr>
            <a:r>
              <a:rPr b="1" i="0" lang="en-US" sz="1400" u="none" cap="none" strike="noStrike">
                <a:solidFill>
                  <a:srgbClr val="373737"/>
                </a:solidFill>
                <a:latin typeface="Open Sans"/>
                <a:ea typeface="Open Sans"/>
                <a:cs typeface="Open Sans"/>
                <a:sym typeface="Open Sans"/>
              </a:rPr>
              <a:t>Quality Care Physician</a:t>
            </a:r>
            <a:endParaRPr b="1" i="0" sz="1400" u="none" cap="none" strike="noStrike">
              <a:solidFill>
                <a:srgbClr val="FFFFFF"/>
              </a:solidFill>
              <a:latin typeface="Open Sans"/>
              <a:ea typeface="Open Sans"/>
              <a:cs typeface="Open Sans"/>
              <a:sym typeface="Open Sans"/>
            </a:endParaRPr>
          </a:p>
        </p:txBody>
      </p:sp>
      <p:sp>
        <p:nvSpPr>
          <p:cNvPr id="911" name="Google Shape;911;p21"/>
          <p:cNvSpPr txBox="1"/>
          <p:nvPr/>
        </p:nvSpPr>
        <p:spPr>
          <a:xfrm>
            <a:off x="4193881" y="3845378"/>
            <a:ext cx="1697254" cy="69295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73737"/>
              </a:buClr>
              <a:buSzPts val="1400"/>
              <a:buFont typeface="Open Sans"/>
              <a:buNone/>
            </a:pPr>
            <a:r>
              <a:rPr b="1" i="0" lang="en-US" sz="1400" u="none" cap="none" strike="noStrike">
                <a:solidFill>
                  <a:srgbClr val="373737"/>
                </a:solidFill>
                <a:latin typeface="Open Sans"/>
                <a:ea typeface="Open Sans"/>
                <a:cs typeface="Open Sans"/>
                <a:sym typeface="Open Sans"/>
              </a:rPr>
              <a:t>Quality Not Evaluated</a:t>
            </a:r>
            <a:endParaRPr b="1" i="0" sz="1400" u="none" cap="none" strike="noStrike">
              <a:solidFill>
                <a:srgbClr val="FFFFFF"/>
              </a:solidFill>
              <a:latin typeface="Open Sans"/>
              <a:ea typeface="Open Sans"/>
              <a:cs typeface="Open Sans"/>
              <a:sym typeface="Open Sans"/>
            </a:endParaRPr>
          </a:p>
        </p:txBody>
      </p:sp>
      <p:sp>
        <p:nvSpPr>
          <p:cNvPr id="912" name="Google Shape;912;p21"/>
          <p:cNvSpPr txBox="1"/>
          <p:nvPr/>
        </p:nvSpPr>
        <p:spPr>
          <a:xfrm>
            <a:off x="6055092" y="3845380"/>
            <a:ext cx="1600023" cy="692953"/>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73737"/>
              </a:buClr>
              <a:buSzPts val="1400"/>
              <a:buFont typeface="Open Sans"/>
              <a:buNone/>
            </a:pPr>
            <a:r>
              <a:rPr b="1" i="0" lang="en-US" sz="1400" u="none" cap="none" strike="noStrike">
                <a:solidFill>
                  <a:srgbClr val="373737"/>
                </a:solidFill>
                <a:latin typeface="Open Sans"/>
                <a:ea typeface="Open Sans"/>
                <a:cs typeface="Open Sans"/>
                <a:sym typeface="Open Sans"/>
              </a:rPr>
              <a:t>Does Not </a:t>
            </a:r>
            <a:br>
              <a:rPr b="1" i="0" lang="en-US" sz="1400" u="none" cap="none" strike="noStrike">
                <a:solidFill>
                  <a:srgbClr val="373737"/>
                </a:solidFill>
                <a:latin typeface="Open Sans"/>
                <a:ea typeface="Open Sans"/>
                <a:cs typeface="Open Sans"/>
                <a:sym typeface="Open Sans"/>
              </a:rPr>
            </a:br>
            <a:r>
              <a:rPr b="1" i="0" lang="en-US" sz="1400" u="none" cap="none" strike="noStrike">
                <a:solidFill>
                  <a:srgbClr val="373737"/>
                </a:solidFill>
                <a:latin typeface="Open Sans"/>
                <a:ea typeface="Open Sans"/>
                <a:cs typeface="Open Sans"/>
                <a:sym typeface="Open Sans"/>
              </a:rPr>
              <a:t>Meet Quality</a:t>
            </a:r>
            <a:endParaRPr b="1" i="0" sz="1400" u="none" cap="none" strike="noStrike">
              <a:solidFill>
                <a:srgbClr val="FFFFFF"/>
              </a:solidFill>
              <a:latin typeface="Open Sans"/>
              <a:ea typeface="Open Sans"/>
              <a:cs typeface="Open Sans"/>
              <a:sym typeface="Open Sans"/>
            </a:endParaRPr>
          </a:p>
        </p:txBody>
      </p:sp>
      <p:sp>
        <p:nvSpPr>
          <p:cNvPr id="913" name="Google Shape;913;p21"/>
          <p:cNvSpPr/>
          <p:nvPr/>
        </p:nvSpPr>
        <p:spPr>
          <a:xfrm>
            <a:off x="621125" y="5244372"/>
            <a:ext cx="691977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73737"/>
              </a:buClr>
              <a:buSzPts val="1600"/>
              <a:buFont typeface="Open Sans"/>
              <a:buNone/>
            </a:pPr>
            <a:r>
              <a:rPr b="0" i="0" lang="en-US" sz="1600" u="none" cap="none" strike="noStrike">
                <a:solidFill>
                  <a:srgbClr val="373737"/>
                </a:solidFill>
                <a:latin typeface="Open Sans"/>
                <a:ea typeface="Open Sans"/>
                <a:cs typeface="Open Sans"/>
                <a:sym typeface="Open Sans"/>
              </a:rPr>
              <a:t>When you receive care from a Premium provider, </a:t>
            </a:r>
            <a:br>
              <a:rPr b="0" i="0" lang="en-US" sz="1600" u="none" cap="none" strike="noStrike">
                <a:solidFill>
                  <a:srgbClr val="373737"/>
                </a:solidFill>
                <a:latin typeface="Open Sans"/>
                <a:ea typeface="Open Sans"/>
                <a:cs typeface="Open Sans"/>
                <a:sym typeface="Open Sans"/>
              </a:rPr>
            </a:br>
            <a:r>
              <a:rPr b="0" i="0" lang="en-US" sz="1600" u="none" cap="none" strike="noStrike">
                <a:solidFill>
                  <a:srgbClr val="373737"/>
                </a:solidFill>
                <a:latin typeface="Open Sans"/>
                <a:ea typeface="Open Sans"/>
                <a:cs typeface="Open Sans"/>
                <a:sym typeface="Open Sans"/>
              </a:rPr>
              <a:t>you may pay less in out-of-pocket costs for your visit.</a:t>
            </a:r>
            <a:endParaRPr/>
          </a:p>
        </p:txBody>
      </p:sp>
      <p:sp>
        <p:nvSpPr>
          <p:cNvPr id="914" name="Google Shape;914;p21"/>
          <p:cNvSpPr/>
          <p:nvPr/>
        </p:nvSpPr>
        <p:spPr>
          <a:xfrm>
            <a:off x="946011" y="2917517"/>
            <a:ext cx="462165" cy="418447"/>
          </a:xfrm>
          <a:prstGeom prst="hear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15" name="Google Shape;915;p21"/>
          <p:cNvSpPr/>
          <p:nvPr/>
        </p:nvSpPr>
        <p:spPr>
          <a:xfrm>
            <a:off x="1426464" y="2917517"/>
            <a:ext cx="462165" cy="418447"/>
          </a:xfrm>
          <a:prstGeom prst="hear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16" name="Google Shape;916;p21"/>
          <p:cNvSpPr/>
          <p:nvPr/>
        </p:nvSpPr>
        <p:spPr>
          <a:xfrm>
            <a:off x="2749461" y="2917517"/>
            <a:ext cx="462165" cy="418447"/>
          </a:xfrm>
          <a:prstGeom prst="hear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17" name="Google Shape;917;p21"/>
          <p:cNvSpPr/>
          <p:nvPr/>
        </p:nvSpPr>
        <p:spPr>
          <a:xfrm>
            <a:off x="3229914" y="2917517"/>
            <a:ext cx="462165" cy="418447"/>
          </a:xfrm>
          <a:prstGeom prst="hear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18" name="Google Shape;918;p21"/>
          <p:cNvSpPr/>
          <p:nvPr/>
        </p:nvSpPr>
        <p:spPr>
          <a:xfrm>
            <a:off x="4543767" y="2917517"/>
            <a:ext cx="462165" cy="418447"/>
          </a:xfrm>
          <a:prstGeom prst="hear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19" name="Google Shape;919;p21"/>
          <p:cNvSpPr/>
          <p:nvPr/>
        </p:nvSpPr>
        <p:spPr>
          <a:xfrm>
            <a:off x="5051652" y="2917517"/>
            <a:ext cx="462165" cy="418447"/>
          </a:xfrm>
          <a:prstGeom prst="hear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20" name="Google Shape;920;p21"/>
          <p:cNvSpPr/>
          <p:nvPr/>
        </p:nvSpPr>
        <p:spPr>
          <a:xfrm>
            <a:off x="6392938" y="2917517"/>
            <a:ext cx="462165" cy="418447"/>
          </a:xfrm>
          <a:prstGeom prst="hear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21" name="Google Shape;921;p21"/>
          <p:cNvSpPr/>
          <p:nvPr/>
        </p:nvSpPr>
        <p:spPr>
          <a:xfrm>
            <a:off x="6873391" y="2917517"/>
            <a:ext cx="462165" cy="418447"/>
          </a:xfrm>
          <a:prstGeom prst="hear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22"/>
          <p:cNvPicPr preferRelativeResize="0"/>
          <p:nvPr/>
        </p:nvPicPr>
        <p:blipFill rotWithShape="1">
          <a:blip r:embed="rId3">
            <a:alphaModFix/>
          </a:blip>
          <a:srcRect b="3197" l="8707" r="5081" t="0"/>
          <a:stretch/>
        </p:blipFill>
        <p:spPr>
          <a:xfrm>
            <a:off x="-886120" y="1568153"/>
            <a:ext cx="6677320" cy="4379416"/>
          </a:xfrm>
          <a:prstGeom prst="rect">
            <a:avLst/>
          </a:prstGeom>
          <a:noFill/>
          <a:ln>
            <a:noFill/>
          </a:ln>
        </p:spPr>
      </p:pic>
      <p:sp>
        <p:nvSpPr>
          <p:cNvPr id="928" name="Google Shape;928;p22"/>
          <p:cNvSpPr txBox="1"/>
          <p:nvPr>
            <p:ph type="title"/>
          </p:nvPr>
        </p:nvSpPr>
        <p:spPr>
          <a:xfrm>
            <a:off x="457200" y="327906"/>
            <a:ext cx="5609063"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1"/>
              </a:buClr>
              <a:buSzPts val="2800"/>
              <a:buFont typeface="Open Sans"/>
              <a:buNone/>
            </a:pPr>
            <a:r>
              <a:rPr b="1" lang="en-US"/>
              <a:t>See how much you’ll pay before you visit the doctor</a:t>
            </a:r>
            <a:endParaRPr b="1">
              <a:solidFill>
                <a:srgbClr val="00659D"/>
              </a:solidFill>
            </a:endParaRPr>
          </a:p>
        </p:txBody>
      </p:sp>
      <p:sp>
        <p:nvSpPr>
          <p:cNvPr id="929" name="Google Shape;929;p22"/>
          <p:cNvSpPr txBox="1"/>
          <p:nvPr/>
        </p:nvSpPr>
        <p:spPr>
          <a:xfrm>
            <a:off x="5029200" y="1719581"/>
            <a:ext cx="3566160" cy="304545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B7434"/>
              </a:buClr>
              <a:buSzPts val="1620"/>
              <a:buFont typeface="Open Sans"/>
              <a:buNone/>
            </a:pPr>
            <a:r>
              <a:rPr b="1" i="0" lang="en-US" sz="1800" u="none" cap="none" strike="noStrike">
                <a:solidFill>
                  <a:srgbClr val="6ABD48"/>
                </a:solidFill>
                <a:latin typeface="Open Sans"/>
                <a:ea typeface="Open Sans"/>
                <a:cs typeface="Open Sans"/>
                <a:sym typeface="Open Sans"/>
              </a:rPr>
              <a:t>With the health cost estimator </a:t>
            </a:r>
            <a:br>
              <a:rPr b="1" i="0" lang="en-US" sz="1800" u="none" cap="none" strike="noStrike">
                <a:solidFill>
                  <a:srgbClr val="6ABD48"/>
                </a:solidFill>
                <a:latin typeface="Open Sans"/>
                <a:ea typeface="Open Sans"/>
                <a:cs typeface="Open Sans"/>
                <a:sym typeface="Open Sans"/>
              </a:rPr>
            </a:br>
            <a:r>
              <a:rPr b="1" i="0" lang="en-US" sz="1800" u="none" cap="none" strike="noStrike">
                <a:solidFill>
                  <a:srgbClr val="6ABD48"/>
                </a:solidFill>
                <a:latin typeface="Open Sans"/>
                <a:ea typeface="Open Sans"/>
                <a:cs typeface="Open Sans"/>
                <a:sym typeface="Open Sans"/>
              </a:rPr>
              <a:t>you can:</a:t>
            </a:r>
            <a:endParaRPr/>
          </a:p>
          <a:p>
            <a:pPr indent="-171450" lvl="0" marL="171450" marR="0" rtl="0" algn="l">
              <a:lnSpc>
                <a:spcPct val="100000"/>
              </a:lnSpc>
              <a:spcBef>
                <a:spcPts val="600"/>
              </a:spcBef>
              <a:spcAft>
                <a:spcPts val="0"/>
              </a:spcAft>
              <a:buClr>
                <a:srgbClr val="00659D"/>
              </a:buClr>
              <a:buSzPts val="1440"/>
              <a:buFont typeface="Open Sans"/>
              <a:buChar char="•"/>
            </a:pPr>
            <a:r>
              <a:rPr b="0" i="0" lang="en-US" sz="1600" u="none" cap="none" strike="noStrike">
                <a:solidFill>
                  <a:srgbClr val="222222"/>
                </a:solidFill>
                <a:latin typeface="Open Sans"/>
                <a:ea typeface="Open Sans"/>
                <a:cs typeface="Open Sans"/>
                <a:sym typeface="Open Sans"/>
              </a:rPr>
              <a:t>Search for treatments or </a:t>
            </a:r>
            <a:br>
              <a:rPr b="0" i="0" lang="en-US" sz="1600" u="none" cap="none" strike="noStrike">
                <a:solidFill>
                  <a:srgbClr val="222222"/>
                </a:solidFill>
                <a:latin typeface="Open Sans"/>
                <a:ea typeface="Open Sans"/>
                <a:cs typeface="Open Sans"/>
                <a:sym typeface="Open Sans"/>
              </a:rPr>
            </a:br>
            <a:r>
              <a:rPr b="0" i="0" lang="en-US" sz="1600" u="none" cap="none" strike="noStrike">
                <a:solidFill>
                  <a:srgbClr val="222222"/>
                </a:solidFill>
                <a:latin typeface="Open Sans"/>
                <a:ea typeface="Open Sans"/>
                <a:cs typeface="Open Sans"/>
                <a:sym typeface="Open Sans"/>
              </a:rPr>
              <a:t>procedures from local providers </a:t>
            </a:r>
            <a:endParaRPr/>
          </a:p>
          <a:p>
            <a:pPr indent="-171450" lvl="0" marL="171450" marR="0" rtl="0" algn="l">
              <a:lnSpc>
                <a:spcPct val="100000"/>
              </a:lnSpc>
              <a:spcBef>
                <a:spcPts val="600"/>
              </a:spcBef>
              <a:spcAft>
                <a:spcPts val="0"/>
              </a:spcAft>
              <a:buClr>
                <a:srgbClr val="00659D"/>
              </a:buClr>
              <a:buSzPts val="1440"/>
              <a:buFont typeface="Open Sans"/>
              <a:buChar char="•"/>
            </a:pPr>
            <a:r>
              <a:rPr b="0" i="0" lang="en-US" sz="1600" u="none" cap="none" strike="noStrike">
                <a:solidFill>
                  <a:srgbClr val="222222"/>
                </a:solidFill>
                <a:latin typeface="Open Sans"/>
                <a:ea typeface="Open Sans"/>
                <a:cs typeface="Open Sans"/>
                <a:sym typeface="Open Sans"/>
              </a:rPr>
              <a:t>View estimates, including your </a:t>
            </a:r>
            <a:br>
              <a:rPr b="0" i="0" lang="en-US" sz="1600" u="none" cap="none" strike="noStrike">
                <a:solidFill>
                  <a:srgbClr val="222222"/>
                </a:solidFill>
                <a:latin typeface="Open Sans"/>
                <a:ea typeface="Open Sans"/>
                <a:cs typeface="Open Sans"/>
                <a:sym typeface="Open Sans"/>
              </a:rPr>
            </a:br>
            <a:r>
              <a:rPr b="0" i="0" lang="en-US" sz="1600" u="none" cap="none" strike="noStrike">
                <a:solidFill>
                  <a:srgbClr val="222222"/>
                </a:solidFill>
                <a:latin typeface="Open Sans"/>
                <a:ea typeface="Open Sans"/>
                <a:cs typeface="Open Sans"/>
                <a:sym typeface="Open Sans"/>
              </a:rPr>
              <a:t>out-of-pocket costs and what your plan will pay</a:t>
            </a:r>
            <a:endParaRPr/>
          </a:p>
          <a:p>
            <a:pPr indent="-171450" lvl="0" marL="171450" marR="0" rtl="0" algn="l">
              <a:lnSpc>
                <a:spcPct val="100000"/>
              </a:lnSpc>
              <a:spcBef>
                <a:spcPts val="600"/>
              </a:spcBef>
              <a:spcAft>
                <a:spcPts val="0"/>
              </a:spcAft>
              <a:buClr>
                <a:srgbClr val="00659D"/>
              </a:buClr>
              <a:buSzPts val="1440"/>
              <a:buFont typeface="Open Sans"/>
              <a:buChar char="•"/>
            </a:pPr>
            <a:r>
              <a:rPr b="0" i="0" lang="en-US" sz="1600" u="none" cap="none" strike="noStrike">
                <a:solidFill>
                  <a:srgbClr val="222222"/>
                </a:solidFill>
                <a:latin typeface="Open Sans"/>
                <a:ea typeface="Open Sans"/>
                <a:cs typeface="Open Sans"/>
                <a:sym typeface="Open Sans"/>
              </a:rPr>
              <a:t>Choose a provider and get a </a:t>
            </a:r>
            <a:br>
              <a:rPr b="0" i="0" lang="en-US" sz="1600" u="none" cap="none" strike="noStrike">
                <a:solidFill>
                  <a:srgbClr val="222222"/>
                </a:solidFill>
                <a:latin typeface="Open Sans"/>
                <a:ea typeface="Open Sans"/>
                <a:cs typeface="Open Sans"/>
                <a:sym typeface="Open Sans"/>
              </a:rPr>
            </a:br>
            <a:r>
              <a:rPr b="0" i="0" lang="en-US" sz="1600" u="none" cap="none" strike="noStrike">
                <a:solidFill>
                  <a:srgbClr val="222222"/>
                </a:solidFill>
                <a:latin typeface="Open Sans"/>
                <a:ea typeface="Open Sans"/>
                <a:cs typeface="Open Sans"/>
                <a:sym typeface="Open Sans"/>
              </a:rPr>
              <a:t>final estimate</a:t>
            </a:r>
            <a:endParaRPr/>
          </a:p>
        </p:txBody>
      </p:sp>
      <p:grpSp>
        <p:nvGrpSpPr>
          <p:cNvPr id="930" name="Google Shape;930;p22"/>
          <p:cNvGrpSpPr/>
          <p:nvPr/>
        </p:nvGrpSpPr>
        <p:grpSpPr>
          <a:xfrm>
            <a:off x="6073475" y="4729840"/>
            <a:ext cx="675284" cy="671870"/>
            <a:chOff x="6952188" y="5251116"/>
            <a:chExt cx="675284" cy="671870"/>
          </a:xfrm>
        </p:grpSpPr>
        <p:sp>
          <p:nvSpPr>
            <p:cNvPr id="931" name="Google Shape;931;p22"/>
            <p:cNvSpPr txBox="1"/>
            <p:nvPr/>
          </p:nvSpPr>
          <p:spPr>
            <a:xfrm>
              <a:off x="6952188" y="5251116"/>
              <a:ext cx="675284" cy="3067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659D"/>
                </a:buClr>
                <a:buSzPts val="700"/>
                <a:buFont typeface="Open Sans"/>
                <a:buNone/>
              </a:pPr>
              <a:r>
                <a:rPr b="0" i="0" lang="en-US" sz="700" u="none" cap="none" strike="noStrike">
                  <a:solidFill>
                    <a:srgbClr val="00659D"/>
                  </a:solidFill>
                  <a:latin typeface="Open Sans"/>
                  <a:ea typeface="Open Sans"/>
                  <a:cs typeface="Open Sans"/>
                  <a:sym typeface="Open Sans"/>
                </a:rPr>
                <a:t>Health cost estimator</a:t>
              </a:r>
              <a:endParaRPr/>
            </a:p>
          </p:txBody>
        </p:sp>
        <p:pic>
          <p:nvPicPr>
            <p:cNvPr id="932" name="Google Shape;932;p22"/>
            <p:cNvPicPr preferRelativeResize="0"/>
            <p:nvPr/>
          </p:nvPicPr>
          <p:blipFill rotWithShape="1">
            <a:blip r:embed="rId4">
              <a:alphaModFix/>
            </a:blip>
            <a:srcRect b="0" l="0" r="0" t="0"/>
            <a:stretch/>
          </p:blipFill>
          <p:spPr>
            <a:xfrm>
              <a:off x="6999400" y="5560793"/>
              <a:ext cx="519899" cy="362193"/>
            </a:xfrm>
            <a:prstGeom prst="rect">
              <a:avLst/>
            </a:prstGeom>
            <a:noFill/>
            <a:ln>
              <a:noFill/>
            </a:ln>
          </p:spPr>
        </p:pic>
      </p:grpSp>
      <p:sp>
        <p:nvSpPr>
          <p:cNvPr id="933" name="Google Shape;933;p22"/>
          <p:cNvSpPr/>
          <p:nvPr/>
        </p:nvSpPr>
        <p:spPr>
          <a:xfrm>
            <a:off x="6814633" y="4753627"/>
            <a:ext cx="1836482" cy="746358"/>
          </a:xfrm>
          <a:prstGeom prst="rect">
            <a:avLst/>
          </a:prstGeom>
          <a:noFill/>
          <a:ln>
            <a:noFill/>
          </a:ln>
        </p:spPr>
        <p:txBody>
          <a:bodyPr anchorCtr="0" anchor="t" bIns="45700" lIns="91425" spcFirstLastPara="1" rIns="91425" wrap="square" tIns="45700">
            <a:spAutoFit/>
          </a:bodyPr>
          <a:lstStyle/>
          <a:p>
            <a:pPr indent="0" lvl="0" marL="0" marR="0" rtl="0" algn="l">
              <a:lnSpc>
                <a:spcPct val="106250"/>
              </a:lnSpc>
              <a:spcBef>
                <a:spcPts val="0"/>
              </a:spcBef>
              <a:spcAft>
                <a:spcPts val="0"/>
              </a:spcAft>
              <a:buClr>
                <a:srgbClr val="00659D"/>
              </a:buClr>
              <a:buSzPts val="1600"/>
              <a:buFont typeface="Open Sans Light"/>
              <a:buNone/>
            </a:pPr>
            <a:r>
              <a:rPr b="0" i="0" lang="en-US" sz="1600" u="none" cap="none" strike="noStrike">
                <a:solidFill>
                  <a:srgbClr val="00659D"/>
                </a:solidFill>
                <a:latin typeface="Open Sans Light"/>
                <a:ea typeface="Open Sans Light"/>
                <a:cs typeface="Open Sans Light"/>
                <a:sym typeface="Open Sans Light"/>
              </a:rPr>
              <a:t>Look for the shopping cart </a:t>
            </a:r>
            <a:br>
              <a:rPr b="0" i="0" lang="en-US" sz="1600" u="none" cap="none" strike="noStrike">
                <a:solidFill>
                  <a:srgbClr val="00659D"/>
                </a:solidFill>
                <a:latin typeface="Open Sans Light"/>
                <a:ea typeface="Open Sans Light"/>
                <a:cs typeface="Open Sans Light"/>
                <a:sym typeface="Open Sans Light"/>
              </a:rPr>
            </a:br>
            <a:r>
              <a:rPr b="0" i="0" lang="en-US" sz="1600" u="none" cap="none" strike="noStrike">
                <a:solidFill>
                  <a:srgbClr val="00659D"/>
                </a:solidFill>
                <a:latin typeface="Open Sans Light"/>
                <a:ea typeface="Open Sans Light"/>
                <a:cs typeface="Open Sans Light"/>
                <a:sym typeface="Open Sans Light"/>
              </a:rPr>
              <a:t>on umr.com</a:t>
            </a:r>
            <a:endParaRPr/>
          </a:p>
        </p:txBody>
      </p:sp>
      <p:grpSp>
        <p:nvGrpSpPr>
          <p:cNvPr id="934" name="Google Shape;934;p22"/>
          <p:cNvGrpSpPr/>
          <p:nvPr/>
        </p:nvGrpSpPr>
        <p:grpSpPr>
          <a:xfrm>
            <a:off x="238991" y="1742532"/>
            <a:ext cx="4416136" cy="2977642"/>
            <a:chOff x="238991" y="1742532"/>
            <a:chExt cx="4416136" cy="2977642"/>
          </a:xfrm>
        </p:grpSpPr>
        <p:grpSp>
          <p:nvGrpSpPr>
            <p:cNvPr id="935" name="Google Shape;935;p22"/>
            <p:cNvGrpSpPr/>
            <p:nvPr/>
          </p:nvGrpSpPr>
          <p:grpSpPr>
            <a:xfrm>
              <a:off x="250165" y="1742532"/>
              <a:ext cx="4364967" cy="2977642"/>
              <a:chOff x="250165" y="1742532"/>
              <a:chExt cx="4364967" cy="2977642"/>
            </a:xfrm>
          </p:grpSpPr>
          <p:pic>
            <p:nvPicPr>
              <p:cNvPr id="936" name="Google Shape;936;p22"/>
              <p:cNvPicPr preferRelativeResize="0"/>
              <p:nvPr/>
            </p:nvPicPr>
            <p:blipFill rotWithShape="1">
              <a:blip r:embed="rId5">
                <a:alphaModFix/>
              </a:blip>
              <a:srcRect b="58345" l="13783" r="20594" t="7062"/>
              <a:stretch/>
            </p:blipFill>
            <p:spPr>
              <a:xfrm>
                <a:off x="250165" y="1742532"/>
                <a:ext cx="4364967" cy="2977642"/>
              </a:xfrm>
              <a:prstGeom prst="rect">
                <a:avLst/>
              </a:prstGeom>
              <a:noFill/>
              <a:ln>
                <a:noFill/>
              </a:ln>
            </p:spPr>
          </p:pic>
          <p:pic>
            <p:nvPicPr>
              <p:cNvPr id="937" name="Google Shape;937;p22"/>
              <p:cNvPicPr preferRelativeResize="0"/>
              <p:nvPr/>
            </p:nvPicPr>
            <p:blipFill rotWithShape="1">
              <a:blip r:embed="rId6">
                <a:alphaModFix/>
              </a:blip>
              <a:srcRect b="42469" l="30774" r="20836" t="41655"/>
              <a:stretch/>
            </p:blipFill>
            <p:spPr>
              <a:xfrm>
                <a:off x="1397478" y="3304780"/>
                <a:ext cx="3210811" cy="1363204"/>
              </a:xfrm>
              <a:prstGeom prst="rect">
                <a:avLst/>
              </a:prstGeom>
              <a:noFill/>
              <a:ln>
                <a:noFill/>
              </a:ln>
            </p:spPr>
          </p:pic>
        </p:grpSp>
        <p:sp>
          <p:nvSpPr>
            <p:cNvPr id="938" name="Google Shape;938;p22"/>
            <p:cNvSpPr/>
            <p:nvPr/>
          </p:nvSpPr>
          <p:spPr>
            <a:xfrm>
              <a:off x="238991" y="1814945"/>
              <a:ext cx="4416136" cy="40871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pic>
          <p:nvPicPr>
            <p:cNvPr id="939" name="Google Shape;939;p22"/>
            <p:cNvPicPr preferRelativeResize="0"/>
            <p:nvPr/>
          </p:nvPicPr>
          <p:blipFill rotWithShape="1">
            <a:blip r:embed="rId7">
              <a:alphaModFix/>
            </a:blip>
            <a:srcRect b="0" l="0" r="0" t="0"/>
            <a:stretch/>
          </p:blipFill>
          <p:spPr>
            <a:xfrm>
              <a:off x="1429228" y="3298430"/>
              <a:ext cx="3142772" cy="997925"/>
            </a:xfrm>
            <a:prstGeom prst="rect">
              <a:avLst/>
            </a:prstGeom>
            <a:noFill/>
            <a:ln>
              <a:noFill/>
            </a:ln>
          </p:spPr>
        </p:pic>
        <p:pic>
          <p:nvPicPr>
            <p:cNvPr id="940" name="Google Shape;940;p22"/>
            <p:cNvPicPr preferRelativeResize="0"/>
            <p:nvPr/>
          </p:nvPicPr>
          <p:blipFill rotWithShape="1">
            <a:blip r:embed="rId8">
              <a:alphaModFix/>
            </a:blip>
            <a:srcRect b="82092" l="0" r="0" t="794"/>
            <a:stretch/>
          </p:blipFill>
          <p:spPr>
            <a:xfrm>
              <a:off x="357474" y="1891144"/>
              <a:ext cx="4157376" cy="224469"/>
            </a:xfrm>
            <a:prstGeom prst="rect">
              <a:avLst/>
            </a:prstGeom>
            <a:noFill/>
            <a:ln>
              <a:noFill/>
            </a:ln>
          </p:spPr>
        </p:pic>
        <p:sp>
          <p:nvSpPr>
            <p:cNvPr id="941" name="Google Shape;941;p22"/>
            <p:cNvSpPr/>
            <p:nvPr/>
          </p:nvSpPr>
          <p:spPr>
            <a:xfrm>
              <a:off x="1429228" y="4292923"/>
              <a:ext cx="3211488" cy="40871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23"/>
          <p:cNvSpPr txBox="1"/>
          <p:nvPr>
            <p:ph type="title"/>
          </p:nvPr>
        </p:nvSpPr>
        <p:spPr>
          <a:xfrm>
            <a:off x="457200" y="562077"/>
            <a:ext cx="6746487"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1"/>
              </a:buClr>
              <a:buSzPts val="2800"/>
              <a:buFont typeface="Open Sans"/>
              <a:buNone/>
            </a:pPr>
            <a:r>
              <a:rPr b="1" lang="en-US"/>
              <a:t>Choose the right health care setting</a:t>
            </a:r>
            <a:endParaRPr/>
          </a:p>
        </p:txBody>
      </p:sp>
      <p:sp>
        <p:nvSpPr>
          <p:cNvPr id="948" name="Google Shape;948;p23"/>
          <p:cNvSpPr/>
          <p:nvPr/>
        </p:nvSpPr>
        <p:spPr>
          <a:xfrm>
            <a:off x="-1" y="2601038"/>
            <a:ext cx="9144000" cy="808900"/>
          </a:xfrm>
          <a:prstGeom prst="rect">
            <a:avLst/>
          </a:prstGeom>
          <a:solidFill>
            <a:srgbClr val="B8E5FE">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49" name="Google Shape;949;p23"/>
          <p:cNvSpPr txBox="1"/>
          <p:nvPr/>
        </p:nvSpPr>
        <p:spPr>
          <a:xfrm>
            <a:off x="1460812" y="2029555"/>
            <a:ext cx="4401651"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7B9B5"/>
              </a:buClr>
              <a:buSzPts val="1600"/>
              <a:buFont typeface="Open Sans"/>
              <a:buNone/>
            </a:pPr>
            <a:r>
              <a:rPr b="1" i="0" lang="en-US" sz="1600" u="none" cap="none" strike="noStrike">
                <a:solidFill>
                  <a:srgbClr val="57B9B5"/>
                </a:solidFill>
                <a:latin typeface="Open Sans"/>
                <a:ea typeface="Open Sans"/>
                <a:cs typeface="Open Sans"/>
                <a:sym typeface="Open Sans"/>
              </a:rPr>
              <a:t>Teladoc</a:t>
            </a:r>
            <a:br>
              <a:rPr b="0" i="0" lang="en-US" sz="18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Consults by phone or online video for routine ailments.</a:t>
            </a:r>
            <a:endParaRPr/>
          </a:p>
        </p:txBody>
      </p:sp>
      <p:sp>
        <p:nvSpPr>
          <p:cNvPr id="950" name="Google Shape;950;p23"/>
          <p:cNvSpPr txBox="1"/>
          <p:nvPr/>
        </p:nvSpPr>
        <p:spPr>
          <a:xfrm>
            <a:off x="5435163" y="2010299"/>
            <a:ext cx="1573924"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17 minutes</a:t>
            </a:r>
            <a:endParaRPr/>
          </a:p>
          <a:p>
            <a:pPr indent="0" lvl="0" marL="0" marR="0" rtl="0" algn="l">
              <a:lnSpc>
                <a:spcPct val="100000"/>
              </a:lnSpc>
              <a:spcBef>
                <a:spcPts val="0"/>
              </a:spcBef>
              <a:spcAft>
                <a:spcPts val="0"/>
              </a:spcAft>
              <a:buClr>
                <a:srgbClr val="1D2425"/>
              </a:buClr>
              <a:buSzPts val="1000"/>
              <a:buFont typeface="Open Sans"/>
              <a:buNone/>
            </a:pPr>
            <a:r>
              <a:rPr b="0" i="0" lang="en-US" sz="1000" u="none" cap="none" strike="noStrike">
                <a:solidFill>
                  <a:srgbClr val="1D2425"/>
                </a:solidFill>
                <a:latin typeface="Open Sans"/>
                <a:ea typeface="Open Sans"/>
                <a:cs typeface="Open Sans"/>
                <a:sym typeface="Open Sans"/>
              </a:rPr>
              <a:t>Approximate wait time for doctor to respond</a:t>
            </a:r>
            <a:endParaRPr/>
          </a:p>
        </p:txBody>
      </p:sp>
      <p:sp>
        <p:nvSpPr>
          <p:cNvPr id="951" name="Google Shape;951;p23"/>
          <p:cNvSpPr txBox="1"/>
          <p:nvPr/>
        </p:nvSpPr>
        <p:spPr>
          <a:xfrm>
            <a:off x="7087245" y="2020500"/>
            <a:ext cx="1289907"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$49 </a:t>
            </a:r>
            <a:br>
              <a:rPr b="0" i="0" lang="en-US" sz="16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per consultation</a:t>
            </a:r>
            <a:endParaRPr/>
          </a:p>
        </p:txBody>
      </p:sp>
      <p:graphicFrame>
        <p:nvGraphicFramePr>
          <p:cNvPr id="952" name="Google Shape;952;p23"/>
          <p:cNvGraphicFramePr/>
          <p:nvPr/>
        </p:nvGraphicFramePr>
        <p:xfrm>
          <a:off x="1460812" y="1668442"/>
          <a:ext cx="3000000" cy="3000000"/>
        </p:xfrm>
        <a:graphic>
          <a:graphicData uri="http://schemas.openxmlformats.org/drawingml/2006/table">
            <a:tbl>
              <a:tblPr bandRow="1" firstCol="1" firstRow="1">
                <a:noFill/>
                <a:tableStyleId>{361E9025-6915-4793-B649-2D08027DE5D5}</a:tableStyleId>
              </a:tblPr>
              <a:tblGrid>
                <a:gridCol w="3910000"/>
                <a:gridCol w="1675700"/>
                <a:gridCol w="2097475"/>
              </a:tblGrid>
              <a:tr h="203200">
                <a:tc>
                  <a:txBody>
                    <a:bodyPr/>
                    <a:lstStyle/>
                    <a:p>
                      <a:pPr indent="0" lvl="0" marL="0" marR="0" rtl="0" algn="l">
                        <a:lnSpc>
                          <a:spcPct val="115000"/>
                        </a:lnSpc>
                        <a:spcBef>
                          <a:spcPts val="0"/>
                        </a:spcBef>
                        <a:spcAft>
                          <a:spcPts val="0"/>
                        </a:spcAft>
                        <a:buNone/>
                      </a:pPr>
                      <a:r>
                        <a:rPr b="1" i="0" lang="en-US" sz="1600" u="none" cap="none" strike="noStrike">
                          <a:latin typeface="Open Sans"/>
                          <a:ea typeface="Open Sans"/>
                          <a:cs typeface="Open Sans"/>
                          <a:sym typeface="Open Sans"/>
                        </a:rPr>
                        <a:t> Ty­­­pe of care</a:t>
                      </a:r>
                      <a:endParaRPr b="1" i="0" sz="1100" u="none" cap="none" strike="noStrike">
                        <a:solidFill>
                          <a:srgbClr val="000000"/>
                        </a:solidFill>
                        <a:latin typeface="Open Sans"/>
                        <a:ea typeface="Open Sans"/>
                        <a:cs typeface="Open Sans"/>
                        <a:sym typeface="Open Sans"/>
                      </a:endParaRPr>
                    </a:p>
                  </a:txBody>
                  <a:tcPr marT="45725" marB="45725" marR="118750" marL="73025" anchor="b">
                    <a:lnB cap="flat" cmpd="sng" w="9525">
                      <a:solidFill>
                        <a:schemeClr val="lt1"/>
                      </a:solidFill>
                      <a:prstDash val="solid"/>
                      <a:round/>
                      <a:headEnd len="sm" w="sm" type="none"/>
                      <a:tailEnd len="sm" w="sm" type="none"/>
                    </a:lnB>
                    <a:solidFill>
                      <a:srgbClr val="2BB2FF"/>
                    </a:solidFill>
                  </a:tcPr>
                </a:tc>
                <a:tc>
                  <a:txBody>
                    <a:bodyPr/>
                    <a:lstStyle/>
                    <a:p>
                      <a:pPr indent="0" lvl="0" marL="0" marR="0" rtl="0" algn="l">
                        <a:lnSpc>
                          <a:spcPct val="115000"/>
                        </a:lnSpc>
                        <a:spcBef>
                          <a:spcPts val="0"/>
                        </a:spcBef>
                        <a:spcAft>
                          <a:spcPts val="0"/>
                        </a:spcAft>
                        <a:buNone/>
                      </a:pPr>
                      <a:r>
                        <a:rPr b="1" i="0" lang="en-US" sz="1600" u="none" cap="none" strike="noStrike">
                          <a:latin typeface="Open Sans"/>
                          <a:ea typeface="Open Sans"/>
                          <a:cs typeface="Open Sans"/>
                          <a:sym typeface="Open Sans"/>
                        </a:rPr>
                        <a:t> Wait time</a:t>
                      </a:r>
                      <a:endParaRPr b="1" i="0" sz="1100" u="none" cap="none" strike="noStrike">
                        <a:solidFill>
                          <a:srgbClr val="000000"/>
                        </a:solidFill>
                        <a:latin typeface="Open Sans"/>
                        <a:ea typeface="Open Sans"/>
                        <a:cs typeface="Open Sans"/>
                        <a:sym typeface="Open Sans"/>
                      </a:endParaRPr>
                    </a:p>
                  </a:txBody>
                  <a:tcPr marT="45725" marB="45725" marR="118750" marL="73025" anchor="b">
                    <a:lnB cap="flat" cmpd="sng" w="9525">
                      <a:solidFill>
                        <a:schemeClr val="lt1"/>
                      </a:solidFill>
                      <a:prstDash val="solid"/>
                      <a:round/>
                      <a:headEnd len="sm" w="sm" type="none"/>
                      <a:tailEnd len="sm" w="sm" type="none"/>
                    </a:lnB>
                    <a:solidFill>
                      <a:srgbClr val="2BB2FF"/>
                    </a:solidFill>
                  </a:tcPr>
                </a:tc>
                <a:tc>
                  <a:txBody>
                    <a:bodyPr/>
                    <a:lstStyle/>
                    <a:p>
                      <a:pPr indent="0" lvl="0" marL="0" marR="0" rtl="0" algn="l">
                        <a:lnSpc>
                          <a:spcPct val="115000"/>
                        </a:lnSpc>
                        <a:spcBef>
                          <a:spcPts val="0"/>
                        </a:spcBef>
                        <a:spcAft>
                          <a:spcPts val="0"/>
                        </a:spcAft>
                        <a:buNone/>
                      </a:pPr>
                      <a:r>
                        <a:rPr b="1" i="0" lang="en-US" sz="1600" u="none" cap="none" strike="noStrike">
                          <a:latin typeface="Open Sans"/>
                          <a:ea typeface="Open Sans"/>
                          <a:cs typeface="Open Sans"/>
                          <a:sym typeface="Open Sans"/>
                        </a:rPr>
                        <a:t> Cost**</a:t>
                      </a:r>
                      <a:endParaRPr b="1" i="0" sz="1100" u="none" cap="none" strike="noStrike">
                        <a:solidFill>
                          <a:srgbClr val="000000"/>
                        </a:solidFill>
                        <a:latin typeface="Open Sans"/>
                        <a:ea typeface="Open Sans"/>
                        <a:cs typeface="Open Sans"/>
                        <a:sym typeface="Open Sans"/>
                      </a:endParaRPr>
                    </a:p>
                  </a:txBody>
                  <a:tcPr marT="45725" marB="45725" marR="118750" marL="73025" anchor="b">
                    <a:lnB cap="flat" cmpd="sng" w="9525">
                      <a:solidFill>
                        <a:schemeClr val="lt1"/>
                      </a:solidFill>
                      <a:prstDash val="solid"/>
                      <a:round/>
                      <a:headEnd len="sm" w="sm" type="none"/>
                      <a:tailEnd len="sm" w="sm" type="none"/>
                    </a:lnB>
                    <a:solidFill>
                      <a:srgbClr val="2BB2FF"/>
                    </a:solidFill>
                  </a:tcPr>
                </a:tc>
              </a:tr>
            </a:tbl>
          </a:graphicData>
        </a:graphic>
      </p:graphicFrame>
      <p:sp>
        <p:nvSpPr>
          <p:cNvPr id="953" name="Google Shape;953;p23"/>
          <p:cNvSpPr txBox="1"/>
          <p:nvPr/>
        </p:nvSpPr>
        <p:spPr>
          <a:xfrm>
            <a:off x="1460812" y="2703614"/>
            <a:ext cx="3745821"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26F"/>
              </a:buClr>
              <a:buSzPts val="1600"/>
              <a:buFont typeface="Open Sans"/>
              <a:buNone/>
            </a:pPr>
            <a:r>
              <a:rPr b="1" i="0" lang="en-US" sz="1600" u="none" cap="none" strike="noStrike">
                <a:solidFill>
                  <a:srgbClr val="00726F"/>
                </a:solidFill>
                <a:latin typeface="Open Sans"/>
                <a:ea typeface="Open Sans"/>
                <a:cs typeface="Open Sans"/>
                <a:sym typeface="Open Sans"/>
              </a:rPr>
              <a:t>Retail clinic/convenient care clinic</a:t>
            </a:r>
            <a:br>
              <a:rPr b="0" i="0" lang="en-US" sz="12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Clinics located in retail stores, supermarkets and pharmacies.</a:t>
            </a:r>
            <a:endParaRPr/>
          </a:p>
        </p:txBody>
      </p:sp>
      <p:sp>
        <p:nvSpPr>
          <p:cNvPr id="954" name="Google Shape;954;p23"/>
          <p:cNvSpPr txBox="1"/>
          <p:nvPr/>
        </p:nvSpPr>
        <p:spPr>
          <a:xfrm>
            <a:off x="5435163" y="2687421"/>
            <a:ext cx="14892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15 minutes</a:t>
            </a:r>
            <a:endParaRPr/>
          </a:p>
          <a:p>
            <a:pPr indent="0" lvl="0" marL="0" marR="0" rtl="0" algn="l">
              <a:lnSpc>
                <a:spcPct val="100000"/>
              </a:lnSpc>
              <a:spcBef>
                <a:spcPts val="0"/>
              </a:spcBef>
              <a:spcAft>
                <a:spcPts val="0"/>
              </a:spcAft>
              <a:buClr>
                <a:srgbClr val="1D2425"/>
              </a:buClr>
              <a:buSzPts val="1000"/>
              <a:buFont typeface="Open Sans"/>
              <a:buNone/>
            </a:pPr>
            <a:r>
              <a:rPr b="0" i="0" lang="en-US" sz="1000" u="none" cap="none" strike="noStrike">
                <a:solidFill>
                  <a:srgbClr val="1D2425"/>
                </a:solidFill>
                <a:latin typeface="Open Sans"/>
                <a:ea typeface="Open Sans"/>
                <a:cs typeface="Open Sans"/>
                <a:sym typeface="Open Sans"/>
              </a:rPr>
              <a:t>or less on average</a:t>
            </a:r>
            <a:endParaRPr/>
          </a:p>
        </p:txBody>
      </p:sp>
      <p:sp>
        <p:nvSpPr>
          <p:cNvPr id="955" name="Google Shape;955;p23"/>
          <p:cNvSpPr txBox="1"/>
          <p:nvPr/>
        </p:nvSpPr>
        <p:spPr>
          <a:xfrm>
            <a:off x="7086218" y="2538061"/>
            <a:ext cx="1303139"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$50 - 100</a:t>
            </a:r>
            <a:br>
              <a:rPr b="0" i="0" lang="en-US" sz="1600" u="none" cap="none" strike="noStrike">
                <a:solidFill>
                  <a:srgbClr val="1D2425"/>
                </a:solidFill>
                <a:latin typeface="Open Sans"/>
                <a:ea typeface="Open Sans"/>
                <a:cs typeface="Open Sans"/>
                <a:sym typeface="Open Sans"/>
              </a:rPr>
            </a:br>
            <a:r>
              <a:rPr b="0" i="0" lang="en-US" sz="1000" u="none" cap="none" strike="noStrike">
                <a:solidFill>
                  <a:srgbClr val="222222"/>
                </a:solidFill>
                <a:latin typeface="Open Sans"/>
                <a:ea typeface="Open Sans"/>
                <a:cs typeface="Open Sans"/>
                <a:sym typeface="Open Sans"/>
              </a:rPr>
              <a:t>Approximate cost per service</a:t>
            </a:r>
            <a:endParaRPr b="0" i="0" sz="1000" u="none" cap="none" strike="noStrike">
              <a:solidFill>
                <a:srgbClr val="1D2425"/>
              </a:solidFill>
              <a:latin typeface="Open Sans"/>
              <a:ea typeface="Open Sans"/>
              <a:cs typeface="Open Sans"/>
              <a:sym typeface="Open Sans"/>
            </a:endParaRPr>
          </a:p>
        </p:txBody>
      </p:sp>
      <p:pic>
        <p:nvPicPr>
          <p:cNvPr id="956" name="Google Shape;956;p23"/>
          <p:cNvPicPr preferRelativeResize="0"/>
          <p:nvPr/>
        </p:nvPicPr>
        <p:blipFill rotWithShape="1">
          <a:blip r:embed="rId3">
            <a:alphaModFix/>
          </a:blip>
          <a:srcRect b="0" l="0" r="0" t="0"/>
          <a:stretch/>
        </p:blipFill>
        <p:spPr>
          <a:xfrm>
            <a:off x="870984" y="2077019"/>
            <a:ext cx="294395" cy="530287"/>
          </a:xfrm>
          <a:prstGeom prst="rect">
            <a:avLst/>
          </a:prstGeom>
          <a:noFill/>
          <a:ln>
            <a:noFill/>
          </a:ln>
        </p:spPr>
      </p:pic>
      <p:pic>
        <p:nvPicPr>
          <p:cNvPr id="957" name="Google Shape;957;p23"/>
          <p:cNvPicPr preferRelativeResize="0"/>
          <p:nvPr/>
        </p:nvPicPr>
        <p:blipFill rotWithShape="1">
          <a:blip r:embed="rId4">
            <a:alphaModFix/>
          </a:blip>
          <a:srcRect b="0" l="0" r="0" t="0"/>
          <a:stretch/>
        </p:blipFill>
        <p:spPr>
          <a:xfrm>
            <a:off x="754643" y="2778675"/>
            <a:ext cx="527078" cy="502920"/>
          </a:xfrm>
          <a:prstGeom prst="rect">
            <a:avLst/>
          </a:prstGeom>
          <a:noFill/>
          <a:ln>
            <a:noFill/>
          </a:ln>
        </p:spPr>
      </p:pic>
      <p:sp>
        <p:nvSpPr>
          <p:cNvPr id="958" name="Google Shape;958;p23"/>
          <p:cNvSpPr txBox="1"/>
          <p:nvPr/>
        </p:nvSpPr>
        <p:spPr>
          <a:xfrm>
            <a:off x="1460811" y="3437896"/>
            <a:ext cx="374582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C4A36"/>
              </a:buClr>
              <a:buSzPts val="1600"/>
              <a:buFont typeface="Open Sans"/>
              <a:buNone/>
            </a:pPr>
            <a:r>
              <a:rPr b="1" i="0" lang="en-US" sz="1600" u="none" cap="none" strike="noStrike">
                <a:solidFill>
                  <a:srgbClr val="4C4A36"/>
                </a:solidFill>
                <a:latin typeface="Open Sans"/>
                <a:ea typeface="Open Sans"/>
                <a:cs typeface="Open Sans"/>
                <a:sym typeface="Open Sans"/>
              </a:rPr>
              <a:t>Urgent care/walk-in clinic</a:t>
            </a:r>
            <a:br>
              <a:rPr b="0" i="0" lang="en-US" sz="1200" u="none" cap="none" strike="noStrike">
                <a:solidFill>
                  <a:srgbClr val="1D2425"/>
                </a:solidFill>
                <a:latin typeface="Open Sans"/>
                <a:ea typeface="Open Sans"/>
                <a:cs typeface="Open Sans"/>
                <a:sym typeface="Open Sans"/>
              </a:rPr>
            </a:br>
            <a:r>
              <a:rPr b="0" i="0" lang="en-US" sz="1000" u="none" cap="none" strike="noStrike">
                <a:solidFill>
                  <a:srgbClr val="222222"/>
                </a:solidFill>
                <a:latin typeface="Open Sans"/>
                <a:ea typeface="Open Sans"/>
                <a:cs typeface="Open Sans"/>
                <a:sym typeface="Open Sans"/>
              </a:rPr>
              <a:t>Urgent care centers, sometimes called walk-in clinics, </a:t>
            </a:r>
            <a:br>
              <a:rPr b="0" i="0" lang="en-US" sz="1000" u="none" cap="none" strike="noStrike">
                <a:solidFill>
                  <a:srgbClr val="222222"/>
                </a:solidFill>
                <a:latin typeface="Open Sans"/>
                <a:ea typeface="Open Sans"/>
                <a:cs typeface="Open Sans"/>
                <a:sym typeface="Open Sans"/>
              </a:rPr>
            </a:br>
            <a:r>
              <a:rPr b="0" i="0" lang="en-US" sz="1000" u="none" cap="none" strike="noStrike">
                <a:solidFill>
                  <a:srgbClr val="222222"/>
                </a:solidFill>
                <a:latin typeface="Open Sans"/>
                <a:ea typeface="Open Sans"/>
                <a:cs typeface="Open Sans"/>
                <a:sym typeface="Open Sans"/>
              </a:rPr>
              <a:t>are often open in the evenings and on weekends.</a:t>
            </a:r>
            <a:endParaRPr b="0" i="0" sz="1000" u="none" cap="none" strike="noStrike">
              <a:solidFill>
                <a:srgbClr val="1D2425"/>
              </a:solidFill>
              <a:latin typeface="Open Sans"/>
              <a:ea typeface="Open Sans"/>
              <a:cs typeface="Open Sans"/>
              <a:sym typeface="Open Sans"/>
            </a:endParaRPr>
          </a:p>
        </p:txBody>
      </p:sp>
      <p:sp>
        <p:nvSpPr>
          <p:cNvPr id="959" name="Google Shape;959;p23"/>
          <p:cNvSpPr txBox="1"/>
          <p:nvPr/>
        </p:nvSpPr>
        <p:spPr>
          <a:xfrm>
            <a:off x="5399665" y="3409938"/>
            <a:ext cx="1609422"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20 - 30 minutes</a:t>
            </a:r>
            <a:br>
              <a:rPr b="0" i="0" lang="en-US" sz="12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Approximate </a:t>
            </a:r>
            <a:br>
              <a:rPr b="0" i="0" lang="en-US" sz="10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wait time</a:t>
            </a:r>
            <a:endParaRPr/>
          </a:p>
        </p:txBody>
      </p:sp>
      <p:pic>
        <p:nvPicPr>
          <p:cNvPr id="960" name="Google Shape;960;p23"/>
          <p:cNvPicPr preferRelativeResize="0"/>
          <p:nvPr/>
        </p:nvPicPr>
        <p:blipFill rotWithShape="1">
          <a:blip r:embed="rId5">
            <a:alphaModFix/>
          </a:blip>
          <a:srcRect b="0" l="0" r="0" t="0"/>
          <a:stretch/>
        </p:blipFill>
        <p:spPr>
          <a:xfrm>
            <a:off x="662459" y="3581307"/>
            <a:ext cx="502920" cy="502920"/>
          </a:xfrm>
          <a:prstGeom prst="rect">
            <a:avLst/>
          </a:prstGeom>
          <a:noFill/>
          <a:ln>
            <a:noFill/>
          </a:ln>
        </p:spPr>
      </p:pic>
      <p:sp>
        <p:nvSpPr>
          <p:cNvPr id="961" name="Google Shape;961;p23"/>
          <p:cNvSpPr txBox="1"/>
          <p:nvPr/>
        </p:nvSpPr>
        <p:spPr>
          <a:xfrm>
            <a:off x="7089698" y="3399502"/>
            <a:ext cx="1299659"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$150 -</a:t>
            </a:r>
            <a:br>
              <a:rPr b="1" i="0" lang="en-US" sz="1400" u="none" cap="none" strike="noStrike">
                <a:solidFill>
                  <a:srgbClr val="1D2425"/>
                </a:solidFill>
                <a:latin typeface="Open Sans"/>
                <a:ea typeface="Open Sans"/>
                <a:cs typeface="Open Sans"/>
                <a:sym typeface="Open Sans"/>
              </a:rPr>
            </a:br>
            <a:r>
              <a:rPr b="1" i="0" lang="en-US" sz="1400" u="none" cap="none" strike="noStrike">
                <a:solidFill>
                  <a:srgbClr val="1D2425"/>
                </a:solidFill>
                <a:latin typeface="Open Sans"/>
                <a:ea typeface="Open Sans"/>
                <a:cs typeface="Open Sans"/>
                <a:sym typeface="Open Sans"/>
              </a:rPr>
              <a:t>$200 </a:t>
            </a:r>
            <a:br>
              <a:rPr b="0" i="0" lang="en-US" sz="36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Average cost</a:t>
            </a:r>
            <a:endParaRPr/>
          </a:p>
        </p:txBody>
      </p:sp>
      <p:sp>
        <p:nvSpPr>
          <p:cNvPr id="962" name="Google Shape;962;p23"/>
          <p:cNvSpPr txBox="1"/>
          <p:nvPr/>
        </p:nvSpPr>
        <p:spPr>
          <a:xfrm>
            <a:off x="7739527" y="4703269"/>
            <a:ext cx="149204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1200"/>
              <a:buFont typeface="Open Sans"/>
              <a:buNone/>
            </a:pPr>
            <a:r>
              <a:rPr b="0" i="0" lang="en-US" sz="1200" u="none" cap="none" strike="noStrike">
                <a:solidFill>
                  <a:srgbClr val="0070C0"/>
                </a:solidFill>
                <a:latin typeface="Open Sans"/>
                <a:ea typeface="Open Sans"/>
                <a:cs typeface="Open Sans"/>
                <a:sym typeface="Open Sans"/>
              </a:rPr>
              <a:t>Continued &gt;&gt;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24"/>
          <p:cNvSpPr txBox="1"/>
          <p:nvPr>
            <p:ph type="title"/>
          </p:nvPr>
        </p:nvSpPr>
        <p:spPr>
          <a:xfrm>
            <a:off x="457200" y="517473"/>
            <a:ext cx="7494065"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1"/>
              </a:buClr>
              <a:buSzPts val="2800"/>
              <a:buFont typeface="Open Sans"/>
              <a:buNone/>
            </a:pPr>
            <a:r>
              <a:rPr b="1" lang="en-US"/>
              <a:t>Choose the right health care setting </a:t>
            </a:r>
            <a:r>
              <a:rPr lang="en-US" sz="2000"/>
              <a:t>(cont.)</a:t>
            </a:r>
            <a:endParaRPr/>
          </a:p>
        </p:txBody>
      </p:sp>
      <p:sp>
        <p:nvSpPr>
          <p:cNvPr id="969" name="Google Shape;969;p24"/>
          <p:cNvSpPr/>
          <p:nvPr/>
        </p:nvSpPr>
        <p:spPr>
          <a:xfrm>
            <a:off x="0" y="3616195"/>
            <a:ext cx="9144000" cy="843463"/>
          </a:xfrm>
          <a:prstGeom prst="rect">
            <a:avLst/>
          </a:prstGeom>
          <a:solidFill>
            <a:srgbClr val="B8E5FE">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970" name="Google Shape;970;p24"/>
          <p:cNvSpPr/>
          <p:nvPr/>
        </p:nvSpPr>
        <p:spPr>
          <a:xfrm>
            <a:off x="0" y="1962614"/>
            <a:ext cx="9144000" cy="851136"/>
          </a:xfrm>
          <a:prstGeom prst="rect">
            <a:avLst/>
          </a:prstGeom>
          <a:solidFill>
            <a:srgbClr val="B8E5FE">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graphicFrame>
        <p:nvGraphicFramePr>
          <p:cNvPr id="971" name="Google Shape;971;p24"/>
          <p:cNvGraphicFramePr/>
          <p:nvPr/>
        </p:nvGraphicFramePr>
        <p:xfrm>
          <a:off x="1483115" y="1623838"/>
          <a:ext cx="3000000" cy="3000000"/>
        </p:xfrm>
        <a:graphic>
          <a:graphicData uri="http://schemas.openxmlformats.org/drawingml/2006/table">
            <a:tbl>
              <a:tblPr bandRow="1" firstCol="1" firstRow="1">
                <a:noFill/>
                <a:tableStyleId>{361E9025-6915-4793-B649-2D08027DE5D5}</a:tableStyleId>
              </a:tblPr>
              <a:tblGrid>
                <a:gridCol w="3898650"/>
                <a:gridCol w="1670850"/>
                <a:gridCol w="2091400"/>
              </a:tblGrid>
              <a:tr h="203200">
                <a:tc>
                  <a:txBody>
                    <a:bodyPr/>
                    <a:lstStyle/>
                    <a:p>
                      <a:pPr indent="0" lvl="0" marL="0" marR="0" rtl="0" algn="l">
                        <a:lnSpc>
                          <a:spcPct val="115000"/>
                        </a:lnSpc>
                        <a:spcBef>
                          <a:spcPts val="0"/>
                        </a:spcBef>
                        <a:spcAft>
                          <a:spcPts val="0"/>
                        </a:spcAft>
                        <a:buNone/>
                      </a:pPr>
                      <a:r>
                        <a:rPr b="1" i="0" lang="en-US" sz="1600" u="none" cap="none" strike="noStrike">
                          <a:latin typeface="Open Sans Light"/>
                          <a:ea typeface="Open Sans Light"/>
                          <a:cs typeface="Open Sans Light"/>
                          <a:sym typeface="Open Sans Light"/>
                        </a:rPr>
                        <a:t> Ty­­­pe of care</a:t>
                      </a:r>
                      <a:endParaRPr b="1" i="0" sz="1100" u="none" cap="none" strike="noStrike">
                        <a:solidFill>
                          <a:srgbClr val="000000"/>
                        </a:solidFill>
                        <a:latin typeface="Open Sans Light"/>
                        <a:ea typeface="Open Sans Light"/>
                        <a:cs typeface="Open Sans Light"/>
                        <a:sym typeface="Open Sans Light"/>
                      </a:endParaRPr>
                    </a:p>
                  </a:txBody>
                  <a:tcPr marT="45725" marB="45725" marR="118750" marL="73025" anchor="b">
                    <a:lnB cap="flat" cmpd="sng" w="9525">
                      <a:solidFill>
                        <a:schemeClr val="lt1"/>
                      </a:solidFill>
                      <a:prstDash val="solid"/>
                      <a:round/>
                      <a:headEnd len="sm" w="sm" type="none"/>
                      <a:tailEnd len="sm" w="sm" type="none"/>
                    </a:lnB>
                    <a:solidFill>
                      <a:srgbClr val="00B0F0"/>
                    </a:solidFill>
                  </a:tcPr>
                </a:tc>
                <a:tc>
                  <a:txBody>
                    <a:bodyPr/>
                    <a:lstStyle/>
                    <a:p>
                      <a:pPr indent="0" lvl="0" marL="0" marR="0" rtl="0" algn="l">
                        <a:lnSpc>
                          <a:spcPct val="115000"/>
                        </a:lnSpc>
                        <a:spcBef>
                          <a:spcPts val="0"/>
                        </a:spcBef>
                        <a:spcAft>
                          <a:spcPts val="0"/>
                        </a:spcAft>
                        <a:buNone/>
                      </a:pPr>
                      <a:r>
                        <a:rPr b="1" i="0" lang="en-US" sz="1600" u="none" cap="none" strike="noStrike">
                          <a:latin typeface="Open Sans Light"/>
                          <a:ea typeface="Open Sans Light"/>
                          <a:cs typeface="Open Sans Light"/>
                          <a:sym typeface="Open Sans Light"/>
                        </a:rPr>
                        <a:t> Wait time</a:t>
                      </a:r>
                      <a:endParaRPr b="1" i="0" sz="1100" u="none" cap="none" strike="noStrike">
                        <a:solidFill>
                          <a:srgbClr val="000000"/>
                        </a:solidFill>
                        <a:latin typeface="Open Sans Light"/>
                        <a:ea typeface="Open Sans Light"/>
                        <a:cs typeface="Open Sans Light"/>
                        <a:sym typeface="Open Sans Light"/>
                      </a:endParaRPr>
                    </a:p>
                  </a:txBody>
                  <a:tcPr marT="45725" marB="45725" marR="118750" marL="73025" anchor="b">
                    <a:lnB cap="flat" cmpd="sng" w="9525">
                      <a:solidFill>
                        <a:schemeClr val="lt1"/>
                      </a:solidFill>
                      <a:prstDash val="solid"/>
                      <a:round/>
                      <a:headEnd len="sm" w="sm" type="none"/>
                      <a:tailEnd len="sm" w="sm" type="none"/>
                    </a:lnB>
                    <a:solidFill>
                      <a:srgbClr val="2BB2FF"/>
                    </a:solidFill>
                  </a:tcPr>
                </a:tc>
                <a:tc>
                  <a:txBody>
                    <a:bodyPr/>
                    <a:lstStyle/>
                    <a:p>
                      <a:pPr indent="0" lvl="0" marL="0" marR="0" rtl="0" algn="l">
                        <a:lnSpc>
                          <a:spcPct val="115000"/>
                        </a:lnSpc>
                        <a:spcBef>
                          <a:spcPts val="0"/>
                        </a:spcBef>
                        <a:spcAft>
                          <a:spcPts val="0"/>
                        </a:spcAft>
                        <a:buNone/>
                      </a:pPr>
                      <a:r>
                        <a:rPr b="1" i="0" lang="en-US" sz="1600" u="none" cap="none" strike="noStrike">
                          <a:latin typeface="Open Sans Light"/>
                          <a:ea typeface="Open Sans Light"/>
                          <a:cs typeface="Open Sans Light"/>
                          <a:sym typeface="Open Sans Light"/>
                        </a:rPr>
                        <a:t> Cost**</a:t>
                      </a:r>
                      <a:endParaRPr b="1" i="0" sz="1100" u="none" cap="none" strike="noStrike">
                        <a:solidFill>
                          <a:srgbClr val="000000"/>
                        </a:solidFill>
                        <a:latin typeface="Open Sans Light"/>
                        <a:ea typeface="Open Sans Light"/>
                        <a:cs typeface="Open Sans Light"/>
                        <a:sym typeface="Open Sans Light"/>
                      </a:endParaRPr>
                    </a:p>
                  </a:txBody>
                  <a:tcPr marT="45725" marB="45725" marR="118750" marL="73025" anchor="b">
                    <a:lnB cap="flat" cmpd="sng" w="9525">
                      <a:solidFill>
                        <a:schemeClr val="lt1"/>
                      </a:solidFill>
                      <a:prstDash val="solid"/>
                      <a:round/>
                      <a:headEnd len="sm" w="sm" type="none"/>
                      <a:tailEnd len="sm" w="sm" type="none"/>
                    </a:lnB>
                    <a:solidFill>
                      <a:srgbClr val="2BB2FF"/>
                    </a:solidFill>
                  </a:tcPr>
                </a:tc>
              </a:tr>
            </a:tbl>
          </a:graphicData>
        </a:graphic>
      </p:graphicFrame>
      <p:sp>
        <p:nvSpPr>
          <p:cNvPr id="972" name="Google Shape;972;p24"/>
          <p:cNvSpPr txBox="1"/>
          <p:nvPr/>
        </p:nvSpPr>
        <p:spPr>
          <a:xfrm>
            <a:off x="1495121" y="2886007"/>
            <a:ext cx="374582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99F3D"/>
              </a:buClr>
              <a:buSzPts val="1600"/>
              <a:buFont typeface="Open Sans"/>
              <a:buNone/>
            </a:pPr>
            <a:r>
              <a:rPr b="1" i="0" lang="en-US" sz="1600" u="none" cap="none" strike="noStrike">
                <a:solidFill>
                  <a:srgbClr val="F99F3D"/>
                </a:solidFill>
                <a:latin typeface="Open Sans"/>
                <a:ea typeface="Open Sans"/>
                <a:cs typeface="Open Sans"/>
                <a:sym typeface="Open Sans"/>
              </a:rPr>
              <a:t>Telehealth (electronic/virtual)</a:t>
            </a:r>
            <a:br>
              <a:rPr b="0" i="0" lang="en-US" sz="1200" u="none" cap="none" strike="noStrike">
                <a:solidFill>
                  <a:srgbClr val="1D2425"/>
                </a:solidFill>
                <a:latin typeface="Open Sans"/>
                <a:ea typeface="Open Sans"/>
                <a:cs typeface="Open Sans"/>
                <a:sym typeface="Open Sans"/>
              </a:rPr>
            </a:br>
            <a:r>
              <a:rPr b="0" i="0" lang="en-US" sz="1000" u="none" cap="none" strike="noStrike">
                <a:solidFill>
                  <a:srgbClr val="222222"/>
                </a:solidFill>
                <a:latin typeface="Open Sans"/>
                <a:ea typeface="Open Sans"/>
                <a:cs typeface="Open Sans"/>
                <a:sym typeface="Open Sans"/>
              </a:rPr>
              <a:t>Services provided through electronic communications, </a:t>
            </a:r>
            <a:br>
              <a:rPr b="0" i="0" lang="en-US" sz="1000" u="none" cap="none" strike="noStrike">
                <a:solidFill>
                  <a:srgbClr val="222222"/>
                </a:solidFill>
                <a:latin typeface="Open Sans"/>
                <a:ea typeface="Open Sans"/>
                <a:cs typeface="Open Sans"/>
                <a:sym typeface="Open Sans"/>
              </a:rPr>
            </a:br>
            <a:r>
              <a:rPr b="0" i="0" lang="en-US" sz="1000" u="none" cap="none" strike="noStrike">
                <a:solidFill>
                  <a:srgbClr val="222222"/>
                </a:solidFill>
                <a:latin typeface="Open Sans"/>
                <a:ea typeface="Open Sans"/>
                <a:cs typeface="Open Sans"/>
                <a:sym typeface="Open Sans"/>
              </a:rPr>
              <a:t>but not through a specific vendor.</a:t>
            </a:r>
            <a:endParaRPr b="0" i="0" sz="1000" u="none" cap="none" strike="noStrike">
              <a:solidFill>
                <a:srgbClr val="1D2425"/>
              </a:solidFill>
              <a:latin typeface="Open Sans"/>
              <a:ea typeface="Open Sans"/>
              <a:cs typeface="Open Sans"/>
              <a:sym typeface="Open Sans"/>
            </a:endParaRPr>
          </a:p>
        </p:txBody>
      </p:sp>
      <p:sp>
        <p:nvSpPr>
          <p:cNvPr id="973" name="Google Shape;973;p24"/>
          <p:cNvSpPr txBox="1"/>
          <p:nvPr/>
        </p:nvSpPr>
        <p:spPr>
          <a:xfrm>
            <a:off x="5412860" y="2897158"/>
            <a:ext cx="1843715"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Same day or more</a:t>
            </a:r>
            <a:br>
              <a:rPr b="0" i="0" lang="en-US" sz="12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Approximate </a:t>
            </a:r>
            <a:br>
              <a:rPr b="0" i="0" lang="en-US" sz="10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wait time for appointment</a:t>
            </a:r>
            <a:endParaRPr/>
          </a:p>
        </p:txBody>
      </p:sp>
      <p:sp>
        <p:nvSpPr>
          <p:cNvPr id="974" name="Google Shape;974;p24"/>
          <p:cNvSpPr txBox="1"/>
          <p:nvPr/>
        </p:nvSpPr>
        <p:spPr>
          <a:xfrm>
            <a:off x="1495121" y="2156124"/>
            <a:ext cx="4558553"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659D"/>
              </a:buClr>
              <a:buSzPts val="1600"/>
              <a:buFont typeface="Open Sans"/>
              <a:buNone/>
            </a:pPr>
            <a:r>
              <a:rPr b="1" i="0" lang="en-US" sz="1600" u="none" cap="none" strike="noStrike">
                <a:solidFill>
                  <a:srgbClr val="00659D"/>
                </a:solidFill>
                <a:latin typeface="Open Sans"/>
                <a:ea typeface="Open Sans"/>
                <a:cs typeface="Open Sans"/>
                <a:sym typeface="Open Sans"/>
              </a:rPr>
              <a:t>Clinical care (your doctor’s office)</a:t>
            </a:r>
            <a:br>
              <a:rPr b="0" i="0" lang="en-US" sz="16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See your primary care provider for preventive and ongoing care.</a:t>
            </a:r>
            <a:endParaRPr/>
          </a:p>
        </p:txBody>
      </p:sp>
      <p:sp>
        <p:nvSpPr>
          <p:cNvPr id="975" name="Google Shape;975;p24"/>
          <p:cNvSpPr txBox="1"/>
          <p:nvPr/>
        </p:nvSpPr>
        <p:spPr>
          <a:xfrm>
            <a:off x="5412861" y="2089218"/>
            <a:ext cx="1564045"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1 week</a:t>
            </a:r>
            <a:endParaRPr/>
          </a:p>
          <a:p>
            <a:pPr indent="0" lvl="0" marL="0" marR="0" rtl="0" algn="l">
              <a:lnSpc>
                <a:spcPct val="100000"/>
              </a:lnSpc>
              <a:spcBef>
                <a:spcPts val="0"/>
              </a:spcBef>
              <a:spcAft>
                <a:spcPts val="0"/>
              </a:spcAft>
              <a:buClr>
                <a:srgbClr val="1D2425"/>
              </a:buClr>
              <a:buSzPts val="1000"/>
              <a:buFont typeface="Open Sans"/>
              <a:buNone/>
            </a:pPr>
            <a:r>
              <a:rPr b="0" i="0" lang="en-US" sz="1000" u="none" cap="none" strike="noStrike">
                <a:solidFill>
                  <a:srgbClr val="1D2425"/>
                </a:solidFill>
                <a:latin typeface="Open Sans"/>
                <a:ea typeface="Open Sans"/>
                <a:cs typeface="Open Sans"/>
                <a:sym typeface="Open Sans"/>
              </a:rPr>
              <a:t>or longer for an appointment</a:t>
            </a:r>
            <a:endParaRPr/>
          </a:p>
        </p:txBody>
      </p:sp>
      <p:pic>
        <p:nvPicPr>
          <p:cNvPr id="976" name="Google Shape;976;p24"/>
          <p:cNvPicPr preferRelativeResize="0"/>
          <p:nvPr/>
        </p:nvPicPr>
        <p:blipFill rotWithShape="1">
          <a:blip r:embed="rId3">
            <a:alphaModFix/>
          </a:blip>
          <a:srcRect b="0" l="0" r="0" t="0"/>
          <a:stretch/>
        </p:blipFill>
        <p:spPr>
          <a:xfrm>
            <a:off x="832141" y="2140536"/>
            <a:ext cx="455121" cy="502920"/>
          </a:xfrm>
          <a:prstGeom prst="rect">
            <a:avLst/>
          </a:prstGeom>
          <a:noFill/>
          <a:ln>
            <a:noFill/>
          </a:ln>
        </p:spPr>
      </p:pic>
      <p:sp>
        <p:nvSpPr>
          <p:cNvPr id="977" name="Google Shape;977;p24"/>
          <p:cNvSpPr txBox="1"/>
          <p:nvPr/>
        </p:nvSpPr>
        <p:spPr>
          <a:xfrm>
            <a:off x="1495121" y="3685592"/>
            <a:ext cx="374582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600"/>
              <a:buFont typeface="Open Sans"/>
              <a:buNone/>
            </a:pPr>
            <a:r>
              <a:rPr b="1" i="0" lang="en-US" sz="1600" u="none" cap="none" strike="noStrike">
                <a:solidFill>
                  <a:srgbClr val="C00000"/>
                </a:solidFill>
                <a:latin typeface="Open Sans"/>
                <a:ea typeface="Open Sans"/>
                <a:cs typeface="Open Sans"/>
                <a:sym typeface="Open Sans"/>
              </a:rPr>
              <a:t>Emergency room (ER)</a:t>
            </a:r>
            <a:br>
              <a:rPr b="0" i="0" lang="en-US" sz="1200" u="none" cap="none" strike="noStrike">
                <a:solidFill>
                  <a:srgbClr val="00726F"/>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Visit the ER only for serious illnesses or injuries. </a:t>
            </a:r>
            <a:br>
              <a:rPr b="0" i="0" lang="en-US" sz="10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Your health plan may not cover non-emergency ER visits.</a:t>
            </a:r>
            <a:endParaRPr/>
          </a:p>
        </p:txBody>
      </p:sp>
      <p:sp>
        <p:nvSpPr>
          <p:cNvPr id="978" name="Google Shape;978;p24"/>
          <p:cNvSpPr txBox="1"/>
          <p:nvPr/>
        </p:nvSpPr>
        <p:spPr>
          <a:xfrm>
            <a:off x="5412860" y="3685592"/>
            <a:ext cx="1489233"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3 - 12 hours</a:t>
            </a:r>
            <a:endParaRPr/>
          </a:p>
          <a:p>
            <a:pPr indent="0" lvl="0" marL="0" marR="0" rtl="0" algn="l">
              <a:lnSpc>
                <a:spcPct val="100000"/>
              </a:lnSpc>
              <a:spcBef>
                <a:spcPts val="0"/>
              </a:spcBef>
              <a:spcAft>
                <a:spcPts val="0"/>
              </a:spcAft>
              <a:buClr>
                <a:srgbClr val="222222"/>
              </a:buClr>
              <a:buSzPts val="1000"/>
              <a:buFont typeface="Open Sans"/>
              <a:buNone/>
            </a:pPr>
            <a:r>
              <a:rPr b="0" i="0" lang="en-US" sz="1000" u="none" cap="none" strike="noStrike">
                <a:solidFill>
                  <a:srgbClr val="222222"/>
                </a:solidFill>
                <a:latin typeface="Open Sans"/>
                <a:ea typeface="Open Sans"/>
                <a:cs typeface="Open Sans"/>
                <a:sym typeface="Open Sans"/>
              </a:rPr>
              <a:t>Approximate wait time for non-critical cases</a:t>
            </a:r>
            <a:endParaRPr b="0" i="0" sz="1000" u="none" cap="none" strike="noStrike">
              <a:solidFill>
                <a:srgbClr val="1D2425"/>
              </a:solidFill>
              <a:latin typeface="Open Sans"/>
              <a:ea typeface="Open Sans"/>
              <a:cs typeface="Open Sans"/>
              <a:sym typeface="Open Sans"/>
            </a:endParaRPr>
          </a:p>
        </p:txBody>
      </p:sp>
      <p:pic>
        <p:nvPicPr>
          <p:cNvPr id="979" name="Google Shape;979;p24"/>
          <p:cNvPicPr preferRelativeResize="0"/>
          <p:nvPr/>
        </p:nvPicPr>
        <p:blipFill rotWithShape="1">
          <a:blip r:embed="rId4">
            <a:alphaModFix/>
          </a:blip>
          <a:srcRect b="0" l="0" r="0" t="0"/>
          <a:stretch/>
        </p:blipFill>
        <p:spPr>
          <a:xfrm>
            <a:off x="790000" y="3753696"/>
            <a:ext cx="539401" cy="502920"/>
          </a:xfrm>
          <a:prstGeom prst="rect">
            <a:avLst/>
          </a:prstGeom>
          <a:noFill/>
          <a:ln>
            <a:noFill/>
          </a:ln>
        </p:spPr>
      </p:pic>
      <p:sp>
        <p:nvSpPr>
          <p:cNvPr id="980" name="Google Shape;980;p24"/>
          <p:cNvSpPr txBox="1"/>
          <p:nvPr/>
        </p:nvSpPr>
        <p:spPr>
          <a:xfrm>
            <a:off x="7256576" y="2088800"/>
            <a:ext cx="1055284"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$100 -</a:t>
            </a:r>
            <a:br>
              <a:rPr b="1" i="0" lang="en-US" sz="1400" u="none" cap="none" strike="noStrike">
                <a:solidFill>
                  <a:srgbClr val="1D2425"/>
                </a:solidFill>
                <a:latin typeface="Open Sans"/>
                <a:ea typeface="Open Sans"/>
                <a:cs typeface="Open Sans"/>
                <a:sym typeface="Open Sans"/>
              </a:rPr>
            </a:br>
            <a:r>
              <a:rPr b="1" i="0" lang="en-US" sz="1400" u="none" cap="none" strike="noStrike">
                <a:solidFill>
                  <a:srgbClr val="1D2425"/>
                </a:solidFill>
                <a:latin typeface="Open Sans"/>
                <a:ea typeface="Open Sans"/>
                <a:cs typeface="Open Sans"/>
                <a:sym typeface="Open Sans"/>
              </a:rPr>
              <a:t>$150 </a:t>
            </a:r>
            <a:br>
              <a:rPr b="0" i="0" lang="en-US" sz="36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Average cost</a:t>
            </a:r>
            <a:endParaRPr/>
          </a:p>
        </p:txBody>
      </p:sp>
      <p:sp>
        <p:nvSpPr>
          <p:cNvPr id="981" name="Google Shape;981;p24"/>
          <p:cNvSpPr txBox="1"/>
          <p:nvPr/>
        </p:nvSpPr>
        <p:spPr>
          <a:xfrm>
            <a:off x="7256576" y="2905305"/>
            <a:ext cx="947972"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$100-</a:t>
            </a:r>
            <a:br>
              <a:rPr b="1" i="0" lang="en-US" sz="1400" u="none" cap="none" strike="noStrike">
                <a:solidFill>
                  <a:srgbClr val="1D2425"/>
                </a:solidFill>
                <a:latin typeface="Open Sans"/>
                <a:ea typeface="Open Sans"/>
                <a:cs typeface="Open Sans"/>
                <a:sym typeface="Open Sans"/>
              </a:rPr>
            </a:br>
            <a:r>
              <a:rPr b="1" i="0" lang="en-US" sz="1400" u="none" cap="none" strike="noStrike">
                <a:solidFill>
                  <a:srgbClr val="1D2425"/>
                </a:solidFill>
                <a:latin typeface="Open Sans"/>
                <a:ea typeface="Open Sans"/>
                <a:cs typeface="Open Sans"/>
                <a:sym typeface="Open Sans"/>
              </a:rPr>
              <a:t>$150 </a:t>
            </a:r>
            <a:br>
              <a:rPr b="0" i="0" lang="en-US" sz="36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Average cost</a:t>
            </a:r>
            <a:endParaRPr/>
          </a:p>
        </p:txBody>
      </p:sp>
      <p:sp>
        <p:nvSpPr>
          <p:cNvPr id="982" name="Google Shape;982;p24"/>
          <p:cNvSpPr txBox="1"/>
          <p:nvPr/>
        </p:nvSpPr>
        <p:spPr>
          <a:xfrm>
            <a:off x="7256575" y="3681904"/>
            <a:ext cx="947973"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2425"/>
              </a:buClr>
              <a:buSzPts val="1400"/>
              <a:buFont typeface="Open Sans"/>
              <a:buNone/>
            </a:pPr>
            <a:r>
              <a:rPr b="1" i="0" lang="en-US" sz="1400" u="none" cap="none" strike="noStrike">
                <a:solidFill>
                  <a:srgbClr val="1D2425"/>
                </a:solidFill>
                <a:latin typeface="Open Sans"/>
                <a:ea typeface="Open Sans"/>
                <a:cs typeface="Open Sans"/>
                <a:sym typeface="Open Sans"/>
              </a:rPr>
              <a:t>$1,200 -</a:t>
            </a:r>
            <a:br>
              <a:rPr b="1" i="0" lang="en-US" sz="1400" u="none" cap="none" strike="noStrike">
                <a:solidFill>
                  <a:srgbClr val="1D2425"/>
                </a:solidFill>
                <a:latin typeface="Open Sans"/>
                <a:ea typeface="Open Sans"/>
                <a:cs typeface="Open Sans"/>
                <a:sym typeface="Open Sans"/>
              </a:rPr>
            </a:br>
            <a:r>
              <a:rPr b="1" i="0" lang="en-US" sz="1400" u="none" cap="none" strike="noStrike">
                <a:solidFill>
                  <a:srgbClr val="1D2425"/>
                </a:solidFill>
                <a:latin typeface="Open Sans"/>
                <a:ea typeface="Open Sans"/>
                <a:cs typeface="Open Sans"/>
                <a:sym typeface="Open Sans"/>
              </a:rPr>
              <a:t>$1,500 </a:t>
            </a:r>
            <a:br>
              <a:rPr b="0" i="0" lang="en-US" sz="3600" u="none" cap="none" strike="noStrike">
                <a:solidFill>
                  <a:srgbClr val="1D2425"/>
                </a:solidFill>
                <a:latin typeface="Open Sans"/>
                <a:ea typeface="Open Sans"/>
                <a:cs typeface="Open Sans"/>
                <a:sym typeface="Open Sans"/>
              </a:rPr>
            </a:br>
            <a:r>
              <a:rPr b="0" i="0" lang="en-US" sz="1000" u="none" cap="none" strike="noStrike">
                <a:solidFill>
                  <a:srgbClr val="1D2425"/>
                </a:solidFill>
                <a:latin typeface="Open Sans"/>
                <a:ea typeface="Open Sans"/>
                <a:cs typeface="Open Sans"/>
                <a:sym typeface="Open Sans"/>
              </a:rPr>
              <a:t>Average cost</a:t>
            </a:r>
            <a:endParaRPr/>
          </a:p>
        </p:txBody>
      </p:sp>
      <p:sp>
        <p:nvSpPr>
          <p:cNvPr id="983" name="Google Shape;983;p24"/>
          <p:cNvSpPr txBox="1"/>
          <p:nvPr/>
        </p:nvSpPr>
        <p:spPr>
          <a:xfrm>
            <a:off x="3718420" y="4585361"/>
            <a:ext cx="636734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1000"/>
              <a:buFont typeface="Open Sans"/>
              <a:buNone/>
            </a:pPr>
            <a:r>
              <a:rPr b="0" i="0" lang="en-US" sz="1000" u="none" cap="none" strike="noStrike">
                <a:solidFill>
                  <a:srgbClr val="222222"/>
                </a:solidFill>
                <a:latin typeface="Open Sans"/>
                <a:ea typeface="Open Sans"/>
                <a:cs typeface="Open Sans"/>
                <a:sym typeface="Open Sans"/>
              </a:rPr>
              <a:t>**All costs are average and may not reflect your specific plan or choice in provider/vendor.</a:t>
            </a:r>
            <a:endParaRPr/>
          </a:p>
        </p:txBody>
      </p:sp>
      <p:pic>
        <p:nvPicPr>
          <p:cNvPr id="984" name="Google Shape;984;p24"/>
          <p:cNvPicPr preferRelativeResize="0"/>
          <p:nvPr/>
        </p:nvPicPr>
        <p:blipFill rotWithShape="1">
          <a:blip r:embed="rId5">
            <a:alphaModFix/>
          </a:blip>
          <a:srcRect b="0" l="0" r="0" t="0"/>
          <a:stretch/>
        </p:blipFill>
        <p:spPr>
          <a:xfrm>
            <a:off x="790000" y="2972724"/>
            <a:ext cx="604699" cy="5014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25"/>
          <p:cNvSpPr/>
          <p:nvPr/>
        </p:nvSpPr>
        <p:spPr>
          <a:xfrm>
            <a:off x="4627759" y="1884555"/>
            <a:ext cx="4226310" cy="3356517"/>
          </a:xfrm>
          <a:prstGeom prst="rect">
            <a:avLst/>
          </a:prstGeom>
          <a:solidFill>
            <a:srgbClr val="D9E9FF">
              <a:alpha val="6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90" name="Google Shape;990;p25"/>
          <p:cNvSpPr/>
          <p:nvPr/>
        </p:nvSpPr>
        <p:spPr>
          <a:xfrm>
            <a:off x="289932" y="1884556"/>
            <a:ext cx="4148253" cy="4293220"/>
          </a:xfrm>
          <a:prstGeom prst="rect">
            <a:avLst/>
          </a:prstGeom>
          <a:solidFill>
            <a:srgbClr val="B2FFFA">
              <a:alpha val="3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91" name="Google Shape;991;p25"/>
          <p:cNvSpPr txBox="1"/>
          <p:nvPr>
            <p:ph type="title"/>
          </p:nvPr>
        </p:nvSpPr>
        <p:spPr>
          <a:xfrm>
            <a:off x="457200" y="327906"/>
            <a:ext cx="6266985"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2800"/>
              <a:buFont typeface="Open Sans"/>
              <a:buNone/>
            </a:pPr>
            <a:r>
              <a:rPr b="1" lang="en-US"/>
              <a:t>Telehealth and </a:t>
            </a:r>
            <a:br>
              <a:rPr b="1" lang="en-US"/>
            </a:br>
            <a:r>
              <a:rPr b="1" lang="en-US"/>
              <a:t>Telemedicine Vendor/Virtual Visit </a:t>
            </a:r>
            <a:endParaRPr/>
          </a:p>
        </p:txBody>
      </p:sp>
      <p:sp>
        <p:nvSpPr>
          <p:cNvPr id="992" name="Google Shape;992;p25"/>
          <p:cNvSpPr/>
          <p:nvPr/>
        </p:nvSpPr>
        <p:spPr>
          <a:xfrm>
            <a:off x="457200" y="1325943"/>
            <a:ext cx="3980985" cy="506292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6ABD48"/>
              </a:buClr>
              <a:buSzPts val="1800"/>
              <a:buFont typeface="Arial"/>
              <a:buNone/>
            </a:pPr>
            <a:r>
              <a:rPr b="1" i="0" lang="en-US" sz="1800" u="none" cap="none" strike="noStrike">
                <a:solidFill>
                  <a:srgbClr val="6ABD48"/>
                </a:solidFill>
                <a:latin typeface="Arial"/>
                <a:ea typeface="Arial"/>
                <a:cs typeface="Arial"/>
                <a:sym typeface="Arial"/>
              </a:rPr>
              <a:t>Telehealth</a:t>
            </a:r>
            <a:endParaRPr/>
          </a:p>
          <a:p>
            <a:pPr indent="0" lvl="0" marL="0" marR="0" rtl="0" algn="l">
              <a:lnSpc>
                <a:spcPct val="100000"/>
              </a:lnSpc>
              <a:spcBef>
                <a:spcPts val="0"/>
              </a:spcBef>
              <a:spcAft>
                <a:spcPts val="0"/>
              </a:spcAft>
              <a:buClr>
                <a:srgbClr val="222222"/>
              </a:buClr>
              <a:buSzPts val="1600"/>
              <a:buFont typeface="Open Sans"/>
              <a:buNone/>
            </a:pPr>
            <a:br>
              <a:rPr b="0" i="0" lang="en-US" sz="1600" u="none" cap="none" strike="noStrike">
                <a:solidFill>
                  <a:srgbClr val="222222"/>
                </a:solidFill>
                <a:latin typeface="Open Sans"/>
                <a:ea typeface="Open Sans"/>
                <a:cs typeface="Open Sans"/>
                <a:sym typeface="Open Sans"/>
              </a:rPr>
            </a:br>
            <a:r>
              <a:rPr b="0" i="0" lang="en-US" sz="1600" u="none" cap="none" strike="noStrike">
                <a:solidFill>
                  <a:srgbClr val="222222"/>
                </a:solidFill>
                <a:latin typeface="Open Sans"/>
                <a:ea typeface="Open Sans"/>
                <a:cs typeface="Open Sans"/>
                <a:sym typeface="Open Sans"/>
              </a:rPr>
              <a:t>Telehealth is a general term used </a:t>
            </a:r>
            <a:br>
              <a:rPr b="0" i="0" lang="en-US" sz="1600" u="none" cap="none" strike="noStrike">
                <a:solidFill>
                  <a:srgbClr val="222222"/>
                </a:solidFill>
                <a:latin typeface="Open Sans"/>
                <a:ea typeface="Open Sans"/>
                <a:cs typeface="Open Sans"/>
                <a:sym typeface="Open Sans"/>
              </a:rPr>
            </a:br>
            <a:r>
              <a:rPr b="0" i="0" lang="en-US" sz="1600" u="none" cap="none" strike="noStrike">
                <a:solidFill>
                  <a:srgbClr val="222222"/>
                </a:solidFill>
                <a:latin typeface="Open Sans"/>
                <a:ea typeface="Open Sans"/>
                <a:cs typeface="Open Sans"/>
                <a:sym typeface="Open Sans"/>
              </a:rPr>
              <a:t>to describe clinical services provided to patients through electronic communications not through a vendor. This can be patient-to-physician or physician-to-physician. </a:t>
            </a:r>
            <a:br>
              <a:rPr b="0" i="0" lang="en-US" sz="1600" u="none" cap="none" strike="noStrike">
                <a:solidFill>
                  <a:srgbClr val="222222"/>
                </a:solidFill>
                <a:latin typeface="Open Sans"/>
                <a:ea typeface="Open Sans"/>
                <a:cs typeface="Open Sans"/>
                <a:sym typeface="Open Sans"/>
              </a:rPr>
            </a:br>
            <a:br>
              <a:rPr b="0" i="0" lang="en-US" sz="1600" u="none" cap="none" strike="noStrike">
                <a:solidFill>
                  <a:srgbClr val="222222"/>
                </a:solidFill>
                <a:latin typeface="Open Sans"/>
                <a:ea typeface="Open Sans"/>
                <a:cs typeface="Open Sans"/>
                <a:sym typeface="Open Sans"/>
              </a:rPr>
            </a:br>
            <a:r>
              <a:rPr b="1" i="0" lang="en-US" sz="1600" u="none" cap="none" strike="noStrike">
                <a:solidFill>
                  <a:srgbClr val="222222"/>
                </a:solidFill>
                <a:latin typeface="Open Sans"/>
                <a:ea typeface="Open Sans"/>
                <a:cs typeface="Open Sans"/>
                <a:sym typeface="Open Sans"/>
              </a:rPr>
              <a:t>Examples:</a:t>
            </a:r>
            <a:endParaRPr/>
          </a:p>
          <a:p>
            <a:pPr indent="-285750" lvl="0" marL="285750" marR="0" rtl="0" algn="l">
              <a:lnSpc>
                <a:spcPct val="100000"/>
              </a:lnSpc>
              <a:spcBef>
                <a:spcPts val="0"/>
              </a:spcBef>
              <a:spcAft>
                <a:spcPts val="0"/>
              </a:spcAft>
              <a:buClr>
                <a:srgbClr val="222222"/>
              </a:buClr>
              <a:buSzPts val="1600"/>
              <a:buFont typeface="Arial"/>
              <a:buChar char="•"/>
            </a:pPr>
            <a:r>
              <a:rPr b="0" i="0" lang="en-US" sz="1600" u="none" cap="none" strike="noStrike">
                <a:solidFill>
                  <a:srgbClr val="222222"/>
                </a:solidFill>
                <a:latin typeface="Open Sans"/>
                <a:ea typeface="Open Sans"/>
                <a:cs typeface="Open Sans"/>
                <a:sym typeface="Open Sans"/>
              </a:rPr>
              <a:t>Patient is consulting with a specialist </a:t>
            </a:r>
            <a:br>
              <a:rPr b="0" i="0" lang="en-US" sz="1600" u="none" cap="none" strike="noStrike">
                <a:solidFill>
                  <a:srgbClr val="222222"/>
                </a:solidFill>
                <a:latin typeface="Open Sans"/>
                <a:ea typeface="Open Sans"/>
                <a:cs typeface="Open Sans"/>
                <a:sym typeface="Open Sans"/>
              </a:rPr>
            </a:br>
            <a:r>
              <a:rPr b="0" i="0" lang="en-US" sz="1600" u="none" cap="none" strike="noStrike">
                <a:solidFill>
                  <a:srgbClr val="222222"/>
                </a:solidFill>
                <a:latin typeface="Open Sans"/>
                <a:ea typeface="Open Sans"/>
                <a:cs typeface="Open Sans"/>
                <a:sym typeface="Open Sans"/>
              </a:rPr>
              <a:t>that is out of their geographical area</a:t>
            </a:r>
            <a:endParaRPr/>
          </a:p>
          <a:p>
            <a:pPr indent="-285750" lvl="0" marL="285750" marR="0" rtl="0" algn="l">
              <a:lnSpc>
                <a:spcPct val="150000"/>
              </a:lnSpc>
              <a:spcBef>
                <a:spcPts val="0"/>
              </a:spcBef>
              <a:spcAft>
                <a:spcPts val="0"/>
              </a:spcAft>
              <a:buClr>
                <a:srgbClr val="222222"/>
              </a:buClr>
              <a:buSzPts val="1600"/>
              <a:buFont typeface="Arial"/>
              <a:buChar char="•"/>
            </a:pPr>
            <a:r>
              <a:rPr b="0" i="0" lang="en-US" sz="1600" u="none" cap="none" strike="noStrike">
                <a:solidFill>
                  <a:srgbClr val="222222"/>
                </a:solidFill>
                <a:latin typeface="Open Sans"/>
                <a:ea typeface="Open Sans"/>
                <a:cs typeface="Open Sans"/>
                <a:sym typeface="Open Sans"/>
              </a:rPr>
              <a:t>Patient has a virtual visit with their PCP</a:t>
            </a:r>
            <a:endParaRPr/>
          </a:p>
          <a:p>
            <a:pPr indent="0" lvl="0" marL="0" marR="0" rtl="0" algn="l">
              <a:lnSpc>
                <a:spcPct val="100000"/>
              </a:lnSpc>
              <a:spcBef>
                <a:spcPts val="0"/>
              </a:spcBef>
              <a:spcAft>
                <a:spcPts val="0"/>
              </a:spcAft>
              <a:buClr>
                <a:srgbClr val="222222"/>
              </a:buClr>
              <a:buSzPts val="1600"/>
              <a:buFont typeface="Open Sans"/>
              <a:buNone/>
            </a:pPr>
            <a:br>
              <a:rPr b="0" i="0" lang="en-US" sz="1600" u="none" cap="none" strike="noStrike">
                <a:solidFill>
                  <a:srgbClr val="222222"/>
                </a:solidFill>
                <a:latin typeface="Open Sans"/>
                <a:ea typeface="Open Sans"/>
                <a:cs typeface="Open Sans"/>
                <a:sym typeface="Open Sans"/>
              </a:rPr>
            </a:br>
            <a:r>
              <a:rPr b="0" i="0" lang="en-US" sz="1600" u="none" cap="none" strike="noStrike">
                <a:solidFill>
                  <a:srgbClr val="222222"/>
                </a:solidFill>
                <a:latin typeface="Open Sans"/>
                <a:ea typeface="Open Sans"/>
                <a:cs typeface="Open Sans"/>
                <a:sym typeface="Open Sans"/>
              </a:rPr>
              <a:t>Telehealth is the use of digital information and communication technologies, such as computers and mobile devices, to access health care services remotely and manage your health care. </a:t>
            </a:r>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rgbClr val="222222"/>
              </a:solidFill>
              <a:latin typeface="Open Sans"/>
              <a:ea typeface="Open Sans"/>
              <a:cs typeface="Open Sans"/>
              <a:sym typeface="Open Sans"/>
            </a:endParaRPr>
          </a:p>
        </p:txBody>
      </p:sp>
      <p:sp>
        <p:nvSpPr>
          <p:cNvPr id="993" name="Google Shape;993;p25"/>
          <p:cNvSpPr/>
          <p:nvPr/>
        </p:nvSpPr>
        <p:spPr>
          <a:xfrm>
            <a:off x="4761570" y="1321171"/>
            <a:ext cx="3980985" cy="346248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6ABD48"/>
              </a:buClr>
              <a:buSzPts val="1800"/>
              <a:buFont typeface="Arial"/>
              <a:buNone/>
            </a:pPr>
            <a:r>
              <a:rPr b="1" i="0" lang="en-US" sz="1800" u="none" cap="none" strike="noStrike">
                <a:solidFill>
                  <a:srgbClr val="6ABD48"/>
                </a:solidFill>
                <a:latin typeface="Arial"/>
                <a:ea typeface="Arial"/>
                <a:cs typeface="Arial"/>
                <a:sym typeface="Arial"/>
              </a:rPr>
              <a:t>Telemedicine Vendor/Virtual Visit </a:t>
            </a:r>
            <a:endParaRPr b="0" i="0" sz="1800" u="none" cap="none" strike="noStrike">
              <a:solidFill>
                <a:srgbClr val="6ABD48"/>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600"/>
              <a:buFont typeface="Open Sans"/>
              <a:buNone/>
            </a:pPr>
            <a:br>
              <a:rPr b="0" i="0" lang="en-US" sz="1600" u="none" cap="none" strike="noStrike">
                <a:solidFill>
                  <a:srgbClr val="222222"/>
                </a:solidFill>
                <a:latin typeface="Open Sans"/>
                <a:ea typeface="Open Sans"/>
                <a:cs typeface="Open Sans"/>
                <a:sym typeface="Open Sans"/>
              </a:rPr>
            </a:br>
            <a:r>
              <a:rPr b="0" i="0" lang="en-US" sz="1600" u="none" cap="none" strike="noStrike">
                <a:solidFill>
                  <a:srgbClr val="222222"/>
                </a:solidFill>
                <a:latin typeface="Open Sans"/>
                <a:ea typeface="Open Sans"/>
                <a:cs typeface="Open Sans"/>
                <a:sym typeface="Open Sans"/>
              </a:rPr>
              <a:t>Telemedicine vendor/virtual visit are general terms used to describe clinical services provided to patients via electronic communications through a </a:t>
            </a:r>
            <a:r>
              <a:rPr b="1" i="0" lang="en-US" sz="1600" u="none" cap="none" strike="noStrike">
                <a:solidFill>
                  <a:srgbClr val="222222"/>
                </a:solidFill>
                <a:latin typeface="Open Sans"/>
                <a:ea typeface="Open Sans"/>
                <a:cs typeface="Open Sans"/>
                <a:sym typeface="Open Sans"/>
              </a:rPr>
              <a:t>vendor</a:t>
            </a:r>
            <a:r>
              <a:rPr b="0" i="0" lang="en-US" sz="1600" u="none" cap="none" strike="noStrike">
                <a:solidFill>
                  <a:srgbClr val="222222"/>
                </a:solidFill>
                <a:latin typeface="Open Sans"/>
                <a:ea typeface="Open Sans"/>
                <a:cs typeface="Open Sans"/>
                <a:sym typeface="Open Sans"/>
              </a:rPr>
              <a:t>.</a:t>
            </a:r>
            <a:endParaRPr/>
          </a:p>
          <a:p>
            <a:pPr indent="0" lvl="0" marL="0" marR="0" rtl="0" algn="l">
              <a:lnSpc>
                <a:spcPct val="100000"/>
              </a:lnSpc>
              <a:spcBef>
                <a:spcPts val="0"/>
              </a:spcBef>
              <a:spcAft>
                <a:spcPts val="0"/>
              </a:spcAft>
              <a:buClr>
                <a:srgbClr val="222222"/>
              </a:buClr>
              <a:buSzPts val="1600"/>
              <a:buFont typeface="Open Sans"/>
              <a:buNone/>
            </a:pPr>
            <a:br>
              <a:rPr b="0" i="0" lang="en-US" sz="1600" u="none" cap="none" strike="noStrike">
                <a:solidFill>
                  <a:srgbClr val="222222"/>
                </a:solidFill>
                <a:latin typeface="Open Sans"/>
                <a:ea typeface="Open Sans"/>
                <a:cs typeface="Open Sans"/>
                <a:sym typeface="Open Sans"/>
              </a:rPr>
            </a:br>
            <a:r>
              <a:rPr b="1" i="0" lang="en-US" sz="1600" u="none" cap="none" strike="noStrike">
                <a:solidFill>
                  <a:srgbClr val="222222"/>
                </a:solidFill>
                <a:latin typeface="Open Sans"/>
                <a:ea typeface="Open Sans"/>
                <a:cs typeface="Open Sans"/>
                <a:sym typeface="Open Sans"/>
              </a:rPr>
              <a:t>Examples:</a:t>
            </a:r>
            <a:endParaRPr/>
          </a:p>
          <a:p>
            <a:pPr indent="-285750" lvl="0" marL="285750" marR="0" rtl="0" algn="l">
              <a:lnSpc>
                <a:spcPct val="100000"/>
              </a:lnSpc>
              <a:spcBef>
                <a:spcPts val="0"/>
              </a:spcBef>
              <a:spcAft>
                <a:spcPts val="0"/>
              </a:spcAft>
              <a:buClr>
                <a:srgbClr val="222222"/>
              </a:buClr>
              <a:buSzPts val="1600"/>
              <a:buFont typeface="Arial"/>
              <a:buChar char="•"/>
            </a:pPr>
            <a:r>
              <a:rPr b="0" i="0" lang="en-US" sz="1600" u="none" cap="none" strike="noStrike">
                <a:solidFill>
                  <a:srgbClr val="222222"/>
                </a:solidFill>
                <a:latin typeface="Open Sans"/>
                <a:ea typeface="Open Sans"/>
                <a:cs typeface="Open Sans"/>
                <a:sym typeface="Open Sans"/>
              </a:rPr>
              <a:t>Teladoc®</a:t>
            </a:r>
            <a:endParaRPr/>
          </a:p>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222222"/>
              </a:solidFill>
              <a:latin typeface="Open Sans"/>
              <a:ea typeface="Open Sans"/>
              <a:cs typeface="Open Sans"/>
              <a:sym typeface="Open Sans"/>
            </a:endParaRPr>
          </a:p>
          <a:p>
            <a:pPr indent="0" lvl="0" marL="0" marR="0" rtl="0" algn="l">
              <a:lnSpc>
                <a:spcPct val="100000"/>
              </a:lnSpc>
              <a:spcBef>
                <a:spcPts val="0"/>
              </a:spcBef>
              <a:spcAft>
                <a:spcPts val="0"/>
              </a:spcAft>
              <a:buClr>
                <a:srgbClr val="222222"/>
              </a:buClr>
              <a:buSzPts val="1600"/>
              <a:buFont typeface="Open Sans"/>
              <a:buNone/>
            </a:pPr>
            <a:r>
              <a:rPr b="0" i="0" lang="en-US" sz="1600" u="none" cap="none" strike="noStrike">
                <a:solidFill>
                  <a:srgbClr val="222222"/>
                </a:solidFill>
                <a:latin typeface="Open Sans"/>
                <a:ea typeface="Open Sans"/>
                <a:cs typeface="Open Sans"/>
                <a:sym typeface="Open Sans"/>
              </a:rPr>
              <a:t>The program provides telephone and online video consultations with a physician and serves patients of all ages.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26"/>
          <p:cNvSpPr/>
          <p:nvPr/>
        </p:nvSpPr>
        <p:spPr>
          <a:xfrm>
            <a:off x="7449439" y="338594"/>
            <a:ext cx="1235633" cy="64679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999" name="Google Shape;999;p26"/>
          <p:cNvSpPr/>
          <p:nvPr/>
        </p:nvSpPr>
        <p:spPr>
          <a:xfrm>
            <a:off x="3871214" y="1649983"/>
            <a:ext cx="1247140" cy="1247140"/>
          </a:xfrm>
          <a:custGeom>
            <a:rect b="b" l="l" r="r" t="t"/>
            <a:pathLst>
              <a:path extrusionOk="0" h="1247139" w="1247139">
                <a:moveTo>
                  <a:pt x="1039113" y="0"/>
                </a:moveTo>
                <a:lnTo>
                  <a:pt x="207899" y="0"/>
                </a:lnTo>
                <a:lnTo>
                  <a:pt x="160233" y="5484"/>
                </a:lnTo>
                <a:lnTo>
                  <a:pt x="116475" y="21107"/>
                </a:lnTo>
                <a:lnTo>
                  <a:pt x="77873" y="45626"/>
                </a:lnTo>
                <a:lnTo>
                  <a:pt x="45676" y="77796"/>
                </a:lnTo>
                <a:lnTo>
                  <a:pt x="21133" y="116373"/>
                </a:lnTo>
                <a:lnTo>
                  <a:pt x="5491" y="160113"/>
                </a:lnTo>
                <a:lnTo>
                  <a:pt x="0" y="207771"/>
                </a:lnTo>
                <a:lnTo>
                  <a:pt x="0" y="1038987"/>
                </a:lnTo>
                <a:lnTo>
                  <a:pt x="5491" y="1086652"/>
                </a:lnTo>
                <a:lnTo>
                  <a:pt x="21133" y="1130410"/>
                </a:lnTo>
                <a:lnTo>
                  <a:pt x="45676" y="1169012"/>
                </a:lnTo>
                <a:lnTo>
                  <a:pt x="77873" y="1201209"/>
                </a:lnTo>
                <a:lnTo>
                  <a:pt x="116475" y="1225752"/>
                </a:lnTo>
                <a:lnTo>
                  <a:pt x="160233" y="1241394"/>
                </a:lnTo>
                <a:lnTo>
                  <a:pt x="207899" y="1246886"/>
                </a:lnTo>
                <a:lnTo>
                  <a:pt x="1039113" y="1246886"/>
                </a:lnTo>
                <a:lnTo>
                  <a:pt x="1086772" y="1241394"/>
                </a:lnTo>
                <a:lnTo>
                  <a:pt x="1130512" y="1225752"/>
                </a:lnTo>
                <a:lnTo>
                  <a:pt x="1169089" y="1201209"/>
                </a:lnTo>
                <a:lnTo>
                  <a:pt x="1201259" y="1169012"/>
                </a:lnTo>
                <a:lnTo>
                  <a:pt x="1225778" y="1130410"/>
                </a:lnTo>
                <a:lnTo>
                  <a:pt x="1241401" y="1086652"/>
                </a:lnTo>
                <a:lnTo>
                  <a:pt x="1246886" y="1038987"/>
                </a:lnTo>
                <a:lnTo>
                  <a:pt x="1246886" y="207771"/>
                </a:lnTo>
                <a:lnTo>
                  <a:pt x="1241401" y="160113"/>
                </a:lnTo>
                <a:lnTo>
                  <a:pt x="1225778" y="116373"/>
                </a:lnTo>
                <a:lnTo>
                  <a:pt x="1201259" y="77796"/>
                </a:lnTo>
                <a:lnTo>
                  <a:pt x="1169089" y="45626"/>
                </a:lnTo>
                <a:lnTo>
                  <a:pt x="1130512" y="21107"/>
                </a:lnTo>
                <a:lnTo>
                  <a:pt x="1086772" y="5484"/>
                </a:lnTo>
                <a:lnTo>
                  <a:pt x="1039113" y="0"/>
                </a:lnTo>
                <a:close/>
              </a:path>
            </a:pathLst>
          </a:custGeom>
          <a:solidFill>
            <a:srgbClr val="66A2C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00" name="Google Shape;1000;p26"/>
          <p:cNvSpPr/>
          <p:nvPr/>
        </p:nvSpPr>
        <p:spPr>
          <a:xfrm>
            <a:off x="1801622" y="1649983"/>
            <a:ext cx="1247140" cy="1247140"/>
          </a:xfrm>
          <a:custGeom>
            <a:rect b="b" l="l" r="r" t="t"/>
            <a:pathLst>
              <a:path extrusionOk="0" h="1247139" w="1247139">
                <a:moveTo>
                  <a:pt x="1039113" y="0"/>
                </a:moveTo>
                <a:lnTo>
                  <a:pt x="207898" y="0"/>
                </a:lnTo>
                <a:lnTo>
                  <a:pt x="160233" y="5484"/>
                </a:lnTo>
                <a:lnTo>
                  <a:pt x="116475" y="21107"/>
                </a:lnTo>
                <a:lnTo>
                  <a:pt x="77873" y="45626"/>
                </a:lnTo>
                <a:lnTo>
                  <a:pt x="45676" y="77796"/>
                </a:lnTo>
                <a:lnTo>
                  <a:pt x="21133" y="116373"/>
                </a:lnTo>
                <a:lnTo>
                  <a:pt x="5491" y="160113"/>
                </a:lnTo>
                <a:lnTo>
                  <a:pt x="0" y="207771"/>
                </a:lnTo>
                <a:lnTo>
                  <a:pt x="0" y="1038987"/>
                </a:lnTo>
                <a:lnTo>
                  <a:pt x="5491" y="1086652"/>
                </a:lnTo>
                <a:lnTo>
                  <a:pt x="21133" y="1130410"/>
                </a:lnTo>
                <a:lnTo>
                  <a:pt x="45676" y="1169012"/>
                </a:lnTo>
                <a:lnTo>
                  <a:pt x="77873" y="1201209"/>
                </a:lnTo>
                <a:lnTo>
                  <a:pt x="116475" y="1225752"/>
                </a:lnTo>
                <a:lnTo>
                  <a:pt x="160233" y="1241394"/>
                </a:lnTo>
                <a:lnTo>
                  <a:pt x="207898" y="1246886"/>
                </a:lnTo>
                <a:lnTo>
                  <a:pt x="1039113" y="1246886"/>
                </a:lnTo>
                <a:lnTo>
                  <a:pt x="1086772" y="1241394"/>
                </a:lnTo>
                <a:lnTo>
                  <a:pt x="1130512" y="1225752"/>
                </a:lnTo>
                <a:lnTo>
                  <a:pt x="1169089" y="1201209"/>
                </a:lnTo>
                <a:lnTo>
                  <a:pt x="1201259" y="1169012"/>
                </a:lnTo>
                <a:lnTo>
                  <a:pt x="1225778" y="1130410"/>
                </a:lnTo>
                <a:lnTo>
                  <a:pt x="1241401" y="1086652"/>
                </a:lnTo>
                <a:lnTo>
                  <a:pt x="1246885" y="1038987"/>
                </a:lnTo>
                <a:lnTo>
                  <a:pt x="1246885" y="207771"/>
                </a:lnTo>
                <a:lnTo>
                  <a:pt x="1241401" y="160113"/>
                </a:lnTo>
                <a:lnTo>
                  <a:pt x="1225778" y="116373"/>
                </a:lnTo>
                <a:lnTo>
                  <a:pt x="1201259" y="77796"/>
                </a:lnTo>
                <a:lnTo>
                  <a:pt x="1169089" y="45626"/>
                </a:lnTo>
                <a:lnTo>
                  <a:pt x="1130512" y="21107"/>
                </a:lnTo>
                <a:lnTo>
                  <a:pt x="1086772" y="5484"/>
                </a:lnTo>
                <a:lnTo>
                  <a:pt x="1039113" y="0"/>
                </a:lnTo>
                <a:close/>
              </a:path>
            </a:pathLst>
          </a:custGeom>
          <a:solidFill>
            <a:srgbClr val="00649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01" name="Google Shape;1001;p26"/>
          <p:cNvSpPr/>
          <p:nvPr/>
        </p:nvSpPr>
        <p:spPr>
          <a:xfrm>
            <a:off x="5845428" y="1649983"/>
            <a:ext cx="1247140" cy="1247140"/>
          </a:xfrm>
          <a:custGeom>
            <a:rect b="b" l="l" r="r" t="t"/>
            <a:pathLst>
              <a:path extrusionOk="0" h="1247139" w="1247140">
                <a:moveTo>
                  <a:pt x="1039114" y="0"/>
                </a:moveTo>
                <a:lnTo>
                  <a:pt x="207899" y="0"/>
                </a:lnTo>
                <a:lnTo>
                  <a:pt x="160233" y="5484"/>
                </a:lnTo>
                <a:lnTo>
                  <a:pt x="116475" y="21107"/>
                </a:lnTo>
                <a:lnTo>
                  <a:pt x="77873" y="45626"/>
                </a:lnTo>
                <a:lnTo>
                  <a:pt x="45676" y="77796"/>
                </a:lnTo>
                <a:lnTo>
                  <a:pt x="21133" y="116373"/>
                </a:lnTo>
                <a:lnTo>
                  <a:pt x="5491" y="160113"/>
                </a:lnTo>
                <a:lnTo>
                  <a:pt x="0" y="207771"/>
                </a:lnTo>
                <a:lnTo>
                  <a:pt x="0" y="1038987"/>
                </a:lnTo>
                <a:lnTo>
                  <a:pt x="5491" y="1086652"/>
                </a:lnTo>
                <a:lnTo>
                  <a:pt x="21133" y="1130410"/>
                </a:lnTo>
                <a:lnTo>
                  <a:pt x="45676" y="1169012"/>
                </a:lnTo>
                <a:lnTo>
                  <a:pt x="77873" y="1201209"/>
                </a:lnTo>
                <a:lnTo>
                  <a:pt x="116475" y="1225752"/>
                </a:lnTo>
                <a:lnTo>
                  <a:pt x="160233" y="1241394"/>
                </a:lnTo>
                <a:lnTo>
                  <a:pt x="207899" y="1246886"/>
                </a:lnTo>
                <a:lnTo>
                  <a:pt x="1039114" y="1246886"/>
                </a:lnTo>
                <a:lnTo>
                  <a:pt x="1086772" y="1241394"/>
                </a:lnTo>
                <a:lnTo>
                  <a:pt x="1130512" y="1225752"/>
                </a:lnTo>
                <a:lnTo>
                  <a:pt x="1169089" y="1201209"/>
                </a:lnTo>
                <a:lnTo>
                  <a:pt x="1201259" y="1169012"/>
                </a:lnTo>
                <a:lnTo>
                  <a:pt x="1225778" y="1130410"/>
                </a:lnTo>
                <a:lnTo>
                  <a:pt x="1241401" y="1086652"/>
                </a:lnTo>
                <a:lnTo>
                  <a:pt x="1246886" y="1038987"/>
                </a:lnTo>
                <a:lnTo>
                  <a:pt x="1246886" y="207771"/>
                </a:lnTo>
                <a:lnTo>
                  <a:pt x="1241401" y="160113"/>
                </a:lnTo>
                <a:lnTo>
                  <a:pt x="1225778" y="116373"/>
                </a:lnTo>
                <a:lnTo>
                  <a:pt x="1201259" y="77796"/>
                </a:lnTo>
                <a:lnTo>
                  <a:pt x="1169089" y="45626"/>
                </a:lnTo>
                <a:lnTo>
                  <a:pt x="1130512" y="21107"/>
                </a:lnTo>
                <a:lnTo>
                  <a:pt x="1086772" y="5484"/>
                </a:lnTo>
                <a:lnTo>
                  <a:pt x="1039114" y="0"/>
                </a:lnTo>
                <a:close/>
              </a:path>
            </a:pathLst>
          </a:custGeom>
          <a:solidFill>
            <a:srgbClr val="A0C5D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02" name="Google Shape;1002;p26"/>
          <p:cNvSpPr/>
          <p:nvPr/>
        </p:nvSpPr>
        <p:spPr>
          <a:xfrm>
            <a:off x="3871214" y="3742944"/>
            <a:ext cx="1247140" cy="1247140"/>
          </a:xfrm>
          <a:custGeom>
            <a:rect b="b" l="l" r="r" t="t"/>
            <a:pathLst>
              <a:path extrusionOk="0" h="1247139" w="1247139">
                <a:moveTo>
                  <a:pt x="1039113" y="0"/>
                </a:moveTo>
                <a:lnTo>
                  <a:pt x="207899" y="0"/>
                </a:lnTo>
                <a:lnTo>
                  <a:pt x="160233" y="5484"/>
                </a:lnTo>
                <a:lnTo>
                  <a:pt x="116475" y="21107"/>
                </a:lnTo>
                <a:lnTo>
                  <a:pt x="77873" y="45626"/>
                </a:lnTo>
                <a:lnTo>
                  <a:pt x="45676" y="77796"/>
                </a:lnTo>
                <a:lnTo>
                  <a:pt x="21133" y="116373"/>
                </a:lnTo>
                <a:lnTo>
                  <a:pt x="5491" y="160113"/>
                </a:lnTo>
                <a:lnTo>
                  <a:pt x="0" y="207771"/>
                </a:lnTo>
                <a:lnTo>
                  <a:pt x="0" y="1038986"/>
                </a:lnTo>
                <a:lnTo>
                  <a:pt x="5491" y="1086652"/>
                </a:lnTo>
                <a:lnTo>
                  <a:pt x="21133" y="1130410"/>
                </a:lnTo>
                <a:lnTo>
                  <a:pt x="45676" y="1169012"/>
                </a:lnTo>
                <a:lnTo>
                  <a:pt x="77873" y="1201209"/>
                </a:lnTo>
                <a:lnTo>
                  <a:pt x="116475" y="1225752"/>
                </a:lnTo>
                <a:lnTo>
                  <a:pt x="160233" y="1241394"/>
                </a:lnTo>
                <a:lnTo>
                  <a:pt x="207899" y="1246885"/>
                </a:lnTo>
                <a:lnTo>
                  <a:pt x="1039113" y="1246885"/>
                </a:lnTo>
                <a:lnTo>
                  <a:pt x="1086772" y="1241394"/>
                </a:lnTo>
                <a:lnTo>
                  <a:pt x="1130512" y="1225752"/>
                </a:lnTo>
                <a:lnTo>
                  <a:pt x="1169089" y="1201209"/>
                </a:lnTo>
                <a:lnTo>
                  <a:pt x="1201259" y="1169012"/>
                </a:lnTo>
                <a:lnTo>
                  <a:pt x="1225778" y="1130410"/>
                </a:lnTo>
                <a:lnTo>
                  <a:pt x="1241401" y="1086652"/>
                </a:lnTo>
                <a:lnTo>
                  <a:pt x="1246886" y="1038986"/>
                </a:lnTo>
                <a:lnTo>
                  <a:pt x="1246886" y="207771"/>
                </a:lnTo>
                <a:lnTo>
                  <a:pt x="1241401" y="160113"/>
                </a:lnTo>
                <a:lnTo>
                  <a:pt x="1225778" y="116373"/>
                </a:lnTo>
                <a:lnTo>
                  <a:pt x="1201259" y="77796"/>
                </a:lnTo>
                <a:lnTo>
                  <a:pt x="1169089" y="45626"/>
                </a:lnTo>
                <a:lnTo>
                  <a:pt x="1130512" y="21107"/>
                </a:lnTo>
                <a:lnTo>
                  <a:pt x="1086772" y="5484"/>
                </a:lnTo>
                <a:lnTo>
                  <a:pt x="1039113" y="0"/>
                </a:lnTo>
                <a:close/>
              </a:path>
            </a:pathLst>
          </a:custGeom>
          <a:solidFill>
            <a:srgbClr val="56B8B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03" name="Google Shape;1003;p26"/>
          <p:cNvSpPr/>
          <p:nvPr/>
        </p:nvSpPr>
        <p:spPr>
          <a:xfrm>
            <a:off x="1801622" y="3742944"/>
            <a:ext cx="1247140" cy="1247140"/>
          </a:xfrm>
          <a:custGeom>
            <a:rect b="b" l="l" r="r" t="t"/>
            <a:pathLst>
              <a:path extrusionOk="0" h="1247139" w="1247139">
                <a:moveTo>
                  <a:pt x="1039113" y="0"/>
                </a:moveTo>
                <a:lnTo>
                  <a:pt x="207898" y="0"/>
                </a:lnTo>
                <a:lnTo>
                  <a:pt x="160233" y="5484"/>
                </a:lnTo>
                <a:lnTo>
                  <a:pt x="116475" y="21107"/>
                </a:lnTo>
                <a:lnTo>
                  <a:pt x="77873" y="45626"/>
                </a:lnTo>
                <a:lnTo>
                  <a:pt x="45676" y="77796"/>
                </a:lnTo>
                <a:lnTo>
                  <a:pt x="21133" y="116373"/>
                </a:lnTo>
                <a:lnTo>
                  <a:pt x="5491" y="160113"/>
                </a:lnTo>
                <a:lnTo>
                  <a:pt x="0" y="207771"/>
                </a:lnTo>
                <a:lnTo>
                  <a:pt x="0" y="1038986"/>
                </a:lnTo>
                <a:lnTo>
                  <a:pt x="5491" y="1086652"/>
                </a:lnTo>
                <a:lnTo>
                  <a:pt x="21133" y="1130410"/>
                </a:lnTo>
                <a:lnTo>
                  <a:pt x="45676" y="1169012"/>
                </a:lnTo>
                <a:lnTo>
                  <a:pt x="77873" y="1201209"/>
                </a:lnTo>
                <a:lnTo>
                  <a:pt x="116475" y="1225752"/>
                </a:lnTo>
                <a:lnTo>
                  <a:pt x="160233" y="1241394"/>
                </a:lnTo>
                <a:lnTo>
                  <a:pt x="207898" y="1246885"/>
                </a:lnTo>
                <a:lnTo>
                  <a:pt x="1039113" y="1246885"/>
                </a:lnTo>
                <a:lnTo>
                  <a:pt x="1086772" y="1241394"/>
                </a:lnTo>
                <a:lnTo>
                  <a:pt x="1130512" y="1225752"/>
                </a:lnTo>
                <a:lnTo>
                  <a:pt x="1169089" y="1201209"/>
                </a:lnTo>
                <a:lnTo>
                  <a:pt x="1201259" y="1169012"/>
                </a:lnTo>
                <a:lnTo>
                  <a:pt x="1225778" y="1130410"/>
                </a:lnTo>
                <a:lnTo>
                  <a:pt x="1241401" y="1086652"/>
                </a:lnTo>
                <a:lnTo>
                  <a:pt x="1246885" y="1038986"/>
                </a:lnTo>
                <a:lnTo>
                  <a:pt x="1246885" y="207771"/>
                </a:lnTo>
                <a:lnTo>
                  <a:pt x="1241401" y="160113"/>
                </a:lnTo>
                <a:lnTo>
                  <a:pt x="1225778" y="116373"/>
                </a:lnTo>
                <a:lnTo>
                  <a:pt x="1201259" y="77796"/>
                </a:lnTo>
                <a:lnTo>
                  <a:pt x="1169089" y="45626"/>
                </a:lnTo>
                <a:lnTo>
                  <a:pt x="1130512" y="21107"/>
                </a:lnTo>
                <a:lnTo>
                  <a:pt x="1086772" y="5484"/>
                </a:lnTo>
                <a:lnTo>
                  <a:pt x="1039113" y="0"/>
                </a:lnTo>
                <a:close/>
              </a:path>
            </a:pathLst>
          </a:custGeom>
          <a:solidFill>
            <a:srgbClr val="BBE2E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04" name="Google Shape;1004;p26"/>
          <p:cNvSpPr/>
          <p:nvPr/>
        </p:nvSpPr>
        <p:spPr>
          <a:xfrm>
            <a:off x="5845428" y="3742944"/>
            <a:ext cx="1247140" cy="1247140"/>
          </a:xfrm>
          <a:custGeom>
            <a:rect b="b" l="l" r="r" t="t"/>
            <a:pathLst>
              <a:path extrusionOk="0" h="1247139" w="1247140">
                <a:moveTo>
                  <a:pt x="1039114" y="0"/>
                </a:moveTo>
                <a:lnTo>
                  <a:pt x="207899" y="0"/>
                </a:lnTo>
                <a:lnTo>
                  <a:pt x="160233" y="5484"/>
                </a:lnTo>
                <a:lnTo>
                  <a:pt x="116475" y="21107"/>
                </a:lnTo>
                <a:lnTo>
                  <a:pt x="77873" y="45626"/>
                </a:lnTo>
                <a:lnTo>
                  <a:pt x="45676" y="77796"/>
                </a:lnTo>
                <a:lnTo>
                  <a:pt x="21133" y="116373"/>
                </a:lnTo>
                <a:lnTo>
                  <a:pt x="5491" y="160113"/>
                </a:lnTo>
                <a:lnTo>
                  <a:pt x="0" y="207771"/>
                </a:lnTo>
                <a:lnTo>
                  <a:pt x="0" y="1038986"/>
                </a:lnTo>
                <a:lnTo>
                  <a:pt x="5491" y="1086652"/>
                </a:lnTo>
                <a:lnTo>
                  <a:pt x="21133" y="1130410"/>
                </a:lnTo>
                <a:lnTo>
                  <a:pt x="45676" y="1169012"/>
                </a:lnTo>
                <a:lnTo>
                  <a:pt x="77873" y="1201209"/>
                </a:lnTo>
                <a:lnTo>
                  <a:pt x="116475" y="1225752"/>
                </a:lnTo>
                <a:lnTo>
                  <a:pt x="160233" y="1241394"/>
                </a:lnTo>
                <a:lnTo>
                  <a:pt x="207899" y="1246885"/>
                </a:lnTo>
                <a:lnTo>
                  <a:pt x="1039114" y="1246885"/>
                </a:lnTo>
                <a:lnTo>
                  <a:pt x="1086772" y="1241394"/>
                </a:lnTo>
                <a:lnTo>
                  <a:pt x="1130512" y="1225752"/>
                </a:lnTo>
                <a:lnTo>
                  <a:pt x="1169089" y="1201209"/>
                </a:lnTo>
                <a:lnTo>
                  <a:pt x="1201259" y="1169012"/>
                </a:lnTo>
                <a:lnTo>
                  <a:pt x="1225778" y="1130410"/>
                </a:lnTo>
                <a:lnTo>
                  <a:pt x="1241401" y="1086652"/>
                </a:lnTo>
                <a:lnTo>
                  <a:pt x="1246886" y="1038986"/>
                </a:lnTo>
                <a:lnTo>
                  <a:pt x="1246886" y="207771"/>
                </a:lnTo>
                <a:lnTo>
                  <a:pt x="1241401" y="160113"/>
                </a:lnTo>
                <a:lnTo>
                  <a:pt x="1225778" y="116373"/>
                </a:lnTo>
                <a:lnTo>
                  <a:pt x="1201259" y="77796"/>
                </a:lnTo>
                <a:lnTo>
                  <a:pt x="1169089" y="45626"/>
                </a:lnTo>
                <a:lnTo>
                  <a:pt x="1130512" y="21107"/>
                </a:lnTo>
                <a:lnTo>
                  <a:pt x="1086772" y="5484"/>
                </a:lnTo>
                <a:lnTo>
                  <a:pt x="1039114" y="0"/>
                </a:lnTo>
                <a:close/>
              </a:path>
            </a:pathLst>
          </a:custGeom>
          <a:solidFill>
            <a:srgbClr val="00979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05" name="Google Shape;1005;p26"/>
          <p:cNvSpPr txBox="1"/>
          <p:nvPr/>
        </p:nvSpPr>
        <p:spPr>
          <a:xfrm>
            <a:off x="5927344" y="2996691"/>
            <a:ext cx="1083945" cy="391160"/>
          </a:xfrm>
          <a:prstGeom prst="rect">
            <a:avLst/>
          </a:prstGeom>
          <a:noFill/>
          <a:ln>
            <a:noFill/>
          </a:ln>
        </p:spPr>
        <p:txBody>
          <a:bodyPr anchorCtr="0" anchor="t" bIns="0" lIns="0" spcFirstLastPara="1" rIns="0" wrap="square" tIns="12700">
            <a:spAutoFit/>
          </a:bodyPr>
          <a:lstStyle/>
          <a:p>
            <a:pPr indent="-76200" lvl="0" marL="88900" marR="5080" rtl="0" algn="l">
              <a:lnSpc>
                <a:spcPct val="100000"/>
              </a:lnSpc>
              <a:spcBef>
                <a:spcPts val="0"/>
              </a:spcBef>
              <a:spcAft>
                <a:spcPts val="0"/>
              </a:spcAft>
              <a:buClr>
                <a:srgbClr val="383838"/>
              </a:buClr>
              <a:buSzPts val="1200"/>
              <a:buFont typeface="Arial"/>
              <a:buNone/>
            </a:pPr>
            <a:r>
              <a:rPr b="0" i="0" lang="en-US" sz="1200" u="none" cap="none" strike="noStrike">
                <a:solidFill>
                  <a:srgbClr val="383838"/>
                </a:solidFill>
                <a:latin typeface="Arial"/>
                <a:ea typeface="Arial"/>
                <a:cs typeface="Arial"/>
                <a:sym typeface="Arial"/>
              </a:rPr>
              <a:t>24/7 assistance  in 10 minutes</a:t>
            </a:r>
            <a:endParaRPr b="0" i="0" sz="1200" u="none" cap="none" strike="noStrike">
              <a:solidFill>
                <a:srgbClr val="222222"/>
              </a:solidFill>
              <a:latin typeface="Arial"/>
              <a:ea typeface="Arial"/>
              <a:cs typeface="Arial"/>
              <a:sym typeface="Arial"/>
            </a:endParaRPr>
          </a:p>
        </p:txBody>
      </p:sp>
      <p:sp>
        <p:nvSpPr>
          <p:cNvPr id="1006" name="Google Shape;1006;p26"/>
          <p:cNvSpPr txBox="1"/>
          <p:nvPr/>
        </p:nvSpPr>
        <p:spPr>
          <a:xfrm>
            <a:off x="3792982" y="5150103"/>
            <a:ext cx="1403985" cy="391160"/>
          </a:xfrm>
          <a:prstGeom prst="rect">
            <a:avLst/>
          </a:prstGeom>
          <a:noFill/>
          <a:ln>
            <a:noFill/>
          </a:ln>
        </p:spPr>
        <p:txBody>
          <a:bodyPr anchorCtr="0" anchor="t" bIns="0" lIns="0" spcFirstLastPara="1" rIns="0" wrap="square" tIns="12700">
            <a:spAutoFit/>
          </a:bodyPr>
          <a:lstStyle/>
          <a:p>
            <a:pPr indent="-185420" lvl="0" marL="197485" marR="5080" rtl="0" algn="l">
              <a:lnSpc>
                <a:spcPct val="100000"/>
              </a:lnSpc>
              <a:spcBef>
                <a:spcPts val="0"/>
              </a:spcBef>
              <a:spcAft>
                <a:spcPts val="0"/>
              </a:spcAft>
              <a:buClr>
                <a:srgbClr val="383838"/>
              </a:buClr>
              <a:buSzPts val="1200"/>
              <a:buFont typeface="Arial"/>
              <a:buNone/>
            </a:pPr>
            <a:r>
              <a:rPr b="0" i="0" lang="en-US" sz="1200" u="none" cap="none" strike="noStrike">
                <a:solidFill>
                  <a:srgbClr val="383838"/>
                </a:solidFill>
                <a:latin typeface="Arial"/>
                <a:ea typeface="Arial"/>
                <a:cs typeface="Arial"/>
                <a:sym typeface="Arial"/>
              </a:rPr>
              <a:t>Prescriptions sent to  your pharmacy</a:t>
            </a:r>
            <a:endParaRPr b="0" i="0" sz="1200" u="none" cap="none" strike="noStrike">
              <a:solidFill>
                <a:srgbClr val="222222"/>
              </a:solidFill>
              <a:latin typeface="Arial"/>
              <a:ea typeface="Arial"/>
              <a:cs typeface="Arial"/>
              <a:sym typeface="Arial"/>
            </a:endParaRPr>
          </a:p>
        </p:txBody>
      </p:sp>
      <p:sp>
        <p:nvSpPr>
          <p:cNvPr id="1007" name="Google Shape;1007;p26"/>
          <p:cNvSpPr txBox="1"/>
          <p:nvPr/>
        </p:nvSpPr>
        <p:spPr>
          <a:xfrm>
            <a:off x="5771134" y="5150103"/>
            <a:ext cx="1396365" cy="391160"/>
          </a:xfrm>
          <a:prstGeom prst="rect">
            <a:avLst/>
          </a:prstGeom>
          <a:noFill/>
          <a:ln>
            <a:noFill/>
          </a:ln>
        </p:spPr>
        <p:txBody>
          <a:bodyPr anchorCtr="0" anchor="t" bIns="0" lIns="0" spcFirstLastPara="1" rIns="0" wrap="square" tIns="12700">
            <a:spAutoFit/>
          </a:bodyPr>
          <a:lstStyle/>
          <a:p>
            <a:pPr indent="8255" lvl="0" marL="12700" marR="5080" rtl="0" algn="l">
              <a:lnSpc>
                <a:spcPct val="100000"/>
              </a:lnSpc>
              <a:spcBef>
                <a:spcPts val="0"/>
              </a:spcBef>
              <a:spcAft>
                <a:spcPts val="0"/>
              </a:spcAft>
              <a:buClr>
                <a:srgbClr val="383838"/>
              </a:buClr>
              <a:buSzPts val="1200"/>
              <a:buFont typeface="Arial"/>
              <a:buNone/>
            </a:pPr>
            <a:r>
              <a:rPr b="0" i="0" lang="en-US" sz="1200" u="none" cap="none" strike="noStrike">
                <a:solidFill>
                  <a:srgbClr val="383838"/>
                </a:solidFill>
                <a:latin typeface="Arial"/>
                <a:ea typeface="Arial"/>
                <a:cs typeface="Arial"/>
                <a:sym typeface="Arial"/>
              </a:rPr>
              <a:t>Low-cost alternative  to ER or urgent care</a:t>
            </a:r>
            <a:endParaRPr b="0" i="0" sz="1200" u="none" cap="none" strike="noStrike">
              <a:solidFill>
                <a:srgbClr val="222222"/>
              </a:solidFill>
              <a:latin typeface="Arial"/>
              <a:ea typeface="Arial"/>
              <a:cs typeface="Arial"/>
              <a:sym typeface="Arial"/>
            </a:endParaRPr>
          </a:p>
        </p:txBody>
      </p:sp>
      <p:sp>
        <p:nvSpPr>
          <p:cNvPr id="1008" name="Google Shape;1008;p26"/>
          <p:cNvSpPr/>
          <p:nvPr/>
        </p:nvSpPr>
        <p:spPr>
          <a:xfrm>
            <a:off x="2098675" y="1803120"/>
            <a:ext cx="652792" cy="94046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09" name="Google Shape;1009;p26"/>
          <p:cNvSpPr/>
          <p:nvPr/>
        </p:nvSpPr>
        <p:spPr>
          <a:xfrm>
            <a:off x="4155440" y="1886153"/>
            <a:ext cx="678611" cy="774496"/>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10" name="Google Shape;1010;p26"/>
          <p:cNvSpPr/>
          <p:nvPr/>
        </p:nvSpPr>
        <p:spPr>
          <a:xfrm>
            <a:off x="6098285" y="1902714"/>
            <a:ext cx="741298" cy="741299"/>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11" name="Google Shape;1011;p26"/>
          <p:cNvSpPr/>
          <p:nvPr/>
        </p:nvSpPr>
        <p:spPr>
          <a:xfrm>
            <a:off x="1921636" y="4089780"/>
            <a:ext cx="1006843" cy="553212"/>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12" name="Google Shape;1012;p26"/>
          <p:cNvSpPr/>
          <p:nvPr/>
        </p:nvSpPr>
        <p:spPr>
          <a:xfrm>
            <a:off x="4205223" y="4010443"/>
            <a:ext cx="579031" cy="711796"/>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13" name="Google Shape;1013;p26"/>
          <p:cNvSpPr/>
          <p:nvPr/>
        </p:nvSpPr>
        <p:spPr>
          <a:xfrm>
            <a:off x="6124066" y="4017822"/>
            <a:ext cx="689673" cy="697052"/>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14" name="Google Shape;1014;p26"/>
          <p:cNvSpPr txBox="1"/>
          <p:nvPr/>
        </p:nvSpPr>
        <p:spPr>
          <a:xfrm>
            <a:off x="1677161" y="2996691"/>
            <a:ext cx="1495425" cy="391160"/>
          </a:xfrm>
          <a:prstGeom prst="rect">
            <a:avLst/>
          </a:prstGeom>
          <a:noFill/>
          <a:ln>
            <a:noFill/>
          </a:ln>
        </p:spPr>
        <p:txBody>
          <a:bodyPr anchorCtr="0" anchor="t" bIns="0" lIns="0" spcFirstLastPara="1" rIns="0" wrap="square" tIns="12700">
            <a:spAutoFit/>
          </a:bodyPr>
          <a:lstStyle/>
          <a:p>
            <a:pPr indent="-38100" lvl="0" marL="50800" marR="5080" rtl="0" algn="l">
              <a:lnSpc>
                <a:spcPct val="100000"/>
              </a:lnSpc>
              <a:spcBef>
                <a:spcPts val="0"/>
              </a:spcBef>
              <a:spcAft>
                <a:spcPts val="0"/>
              </a:spcAft>
              <a:buClr>
                <a:srgbClr val="383838"/>
              </a:buClr>
              <a:buSzPts val="1200"/>
              <a:buFont typeface="Arial"/>
              <a:buNone/>
            </a:pPr>
            <a:r>
              <a:rPr b="0" i="0" lang="en-US" sz="1200" u="none" cap="none" strike="noStrike">
                <a:solidFill>
                  <a:srgbClr val="383838"/>
                </a:solidFill>
                <a:latin typeface="Arial"/>
                <a:ea typeface="Arial"/>
                <a:cs typeface="Arial"/>
                <a:sym typeface="Arial"/>
              </a:rPr>
              <a:t>A virtual office visit for  non-emergency care</a:t>
            </a:r>
            <a:endParaRPr b="0" i="0" sz="1200" u="none" cap="none" strike="noStrike">
              <a:solidFill>
                <a:srgbClr val="222222"/>
              </a:solidFill>
              <a:latin typeface="Arial"/>
              <a:ea typeface="Arial"/>
              <a:cs typeface="Arial"/>
              <a:sym typeface="Arial"/>
            </a:endParaRPr>
          </a:p>
        </p:txBody>
      </p:sp>
      <p:sp>
        <p:nvSpPr>
          <p:cNvPr id="1015" name="Google Shape;1015;p26"/>
          <p:cNvSpPr txBox="1"/>
          <p:nvPr/>
        </p:nvSpPr>
        <p:spPr>
          <a:xfrm>
            <a:off x="3819397" y="2996691"/>
            <a:ext cx="1351280" cy="391160"/>
          </a:xfrm>
          <a:prstGeom prst="rect">
            <a:avLst/>
          </a:prstGeom>
          <a:noFill/>
          <a:ln>
            <a:noFill/>
          </a:ln>
        </p:spPr>
        <p:txBody>
          <a:bodyPr anchorCtr="0" anchor="t" bIns="0" lIns="0" spcFirstLastPara="1" rIns="0" wrap="square" tIns="12700">
            <a:spAutoFit/>
          </a:bodyPr>
          <a:lstStyle/>
          <a:p>
            <a:pPr indent="24130" lvl="0" marL="12700" marR="5080" rtl="0" algn="l">
              <a:lnSpc>
                <a:spcPct val="100000"/>
              </a:lnSpc>
              <a:spcBef>
                <a:spcPts val="0"/>
              </a:spcBef>
              <a:spcAft>
                <a:spcPts val="0"/>
              </a:spcAft>
              <a:buClr>
                <a:srgbClr val="383838"/>
              </a:buClr>
              <a:buSzPts val="1200"/>
              <a:buFont typeface="Arial"/>
              <a:buNone/>
            </a:pPr>
            <a:r>
              <a:rPr b="0" i="0" lang="en-US" sz="1200" u="none" cap="none" strike="noStrike">
                <a:solidFill>
                  <a:srgbClr val="383838"/>
                </a:solidFill>
                <a:latin typeface="Arial"/>
                <a:ea typeface="Arial"/>
                <a:cs typeface="Arial"/>
                <a:sym typeface="Arial"/>
              </a:rPr>
              <a:t>Connect by phone,  video or mobile app</a:t>
            </a:r>
            <a:endParaRPr b="0" i="0" sz="1200" u="none" cap="none" strike="noStrike">
              <a:solidFill>
                <a:srgbClr val="222222"/>
              </a:solidFill>
              <a:latin typeface="Arial"/>
              <a:ea typeface="Arial"/>
              <a:cs typeface="Arial"/>
              <a:sym typeface="Arial"/>
            </a:endParaRPr>
          </a:p>
        </p:txBody>
      </p:sp>
      <p:sp>
        <p:nvSpPr>
          <p:cNvPr id="1016" name="Google Shape;1016;p26"/>
          <p:cNvSpPr txBox="1"/>
          <p:nvPr/>
        </p:nvSpPr>
        <p:spPr>
          <a:xfrm>
            <a:off x="1689607" y="5150103"/>
            <a:ext cx="1472565" cy="391160"/>
          </a:xfrm>
          <a:prstGeom prst="rect">
            <a:avLst/>
          </a:prstGeom>
          <a:noFill/>
          <a:ln>
            <a:noFill/>
          </a:ln>
        </p:spPr>
        <p:txBody>
          <a:bodyPr anchorCtr="0" anchor="t" bIns="0" lIns="0" spcFirstLastPara="1" rIns="0" wrap="square" tIns="12700">
            <a:spAutoFit/>
          </a:bodyPr>
          <a:lstStyle/>
          <a:p>
            <a:pPr indent="-147955" lvl="0" marL="160020" marR="5080" rtl="0" algn="l">
              <a:lnSpc>
                <a:spcPct val="100000"/>
              </a:lnSpc>
              <a:spcBef>
                <a:spcPts val="0"/>
              </a:spcBef>
              <a:spcAft>
                <a:spcPts val="0"/>
              </a:spcAft>
              <a:buClr>
                <a:srgbClr val="383838"/>
              </a:buClr>
              <a:buSzPts val="1200"/>
              <a:buFont typeface="Arial"/>
              <a:buNone/>
            </a:pPr>
            <a:r>
              <a:rPr b="0" i="0" lang="en-US" sz="1200" u="none" cap="none" strike="noStrike">
                <a:solidFill>
                  <a:srgbClr val="383838"/>
                </a:solidFill>
                <a:latin typeface="Arial"/>
                <a:ea typeface="Arial"/>
                <a:cs typeface="Arial"/>
                <a:sym typeface="Arial"/>
              </a:rPr>
              <a:t>A network of qualified  family physicians</a:t>
            </a:r>
            <a:endParaRPr b="0" i="0" sz="1200" u="none" cap="none" strike="noStrike">
              <a:solidFill>
                <a:srgbClr val="222222"/>
              </a:solidFill>
              <a:latin typeface="Arial"/>
              <a:ea typeface="Arial"/>
              <a:cs typeface="Arial"/>
              <a:sym typeface="Arial"/>
            </a:endParaRPr>
          </a:p>
        </p:txBody>
      </p:sp>
      <p:sp>
        <p:nvSpPr>
          <p:cNvPr id="1017" name="Google Shape;1017;p26"/>
          <p:cNvSpPr/>
          <p:nvPr/>
        </p:nvSpPr>
        <p:spPr>
          <a:xfrm>
            <a:off x="6404292" y="6034036"/>
            <a:ext cx="2220277" cy="54864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18" name="Google Shape;1018;p26"/>
          <p:cNvSpPr txBox="1"/>
          <p:nvPr>
            <p:ph type="title"/>
          </p:nvPr>
        </p:nvSpPr>
        <p:spPr>
          <a:xfrm>
            <a:off x="535940" y="449580"/>
            <a:ext cx="5022215" cy="808355"/>
          </a:xfrm>
          <a:prstGeom prst="rect">
            <a:avLst/>
          </a:prstGeom>
          <a:noFill/>
          <a:ln>
            <a:noFill/>
          </a:ln>
        </p:spPr>
        <p:txBody>
          <a:bodyPr anchorCtr="0" anchor="t" bIns="0" lIns="0" spcFirstLastPara="1" rIns="0" wrap="square" tIns="83800">
            <a:spAutoFit/>
          </a:bodyPr>
          <a:lstStyle/>
          <a:p>
            <a:pPr indent="0" lvl="0" marL="12700" marR="5080" rtl="0" algn="ctr">
              <a:lnSpc>
                <a:spcPct val="100000"/>
              </a:lnSpc>
              <a:spcBef>
                <a:spcPts val="0"/>
              </a:spcBef>
              <a:spcAft>
                <a:spcPts val="0"/>
              </a:spcAft>
              <a:buClr>
                <a:srgbClr val="00649D"/>
              </a:buClr>
              <a:buSzPts val="2800"/>
              <a:buFont typeface="Arial"/>
              <a:buNone/>
            </a:pPr>
            <a:r>
              <a:rPr lang="en-US"/>
              <a:t>Talk to a doctor in 10 minutes  anytime, anywhere</a:t>
            </a:r>
            <a:endParaRPr/>
          </a:p>
        </p:txBody>
      </p:sp>
      <p:sp>
        <p:nvSpPr>
          <p:cNvPr id="1019" name="Google Shape;1019;p26"/>
          <p:cNvSpPr txBox="1"/>
          <p:nvPr/>
        </p:nvSpPr>
        <p:spPr>
          <a:xfrm>
            <a:off x="498348" y="6512211"/>
            <a:ext cx="89535" cy="153670"/>
          </a:xfrm>
          <a:prstGeom prst="rect">
            <a:avLst/>
          </a:prstGeom>
          <a:noFill/>
          <a:ln>
            <a:noFill/>
          </a:ln>
        </p:spPr>
        <p:txBody>
          <a:bodyPr anchorCtr="0" anchor="t" bIns="0" lIns="0" spcFirstLastPara="1" rIns="0" wrap="square" tIns="1900">
            <a:spAutoFit/>
          </a:bodyPr>
          <a:lstStyle/>
          <a:p>
            <a:pPr indent="0" lvl="0" marL="1270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8</a:t>
            </a:r>
            <a:endParaRPr b="0" i="0" sz="900" u="none" cap="none" strike="noStrike">
              <a:solidFill>
                <a:srgbClr val="22222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27"/>
          <p:cNvSpPr/>
          <p:nvPr/>
        </p:nvSpPr>
        <p:spPr>
          <a:xfrm>
            <a:off x="7449439" y="338594"/>
            <a:ext cx="1235633" cy="64679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25" name="Google Shape;1025;p27"/>
          <p:cNvSpPr txBox="1"/>
          <p:nvPr>
            <p:ph type="title"/>
          </p:nvPr>
        </p:nvSpPr>
        <p:spPr>
          <a:xfrm>
            <a:off x="732790" y="646430"/>
            <a:ext cx="3311525" cy="808355"/>
          </a:xfrm>
          <a:prstGeom prst="rect">
            <a:avLst/>
          </a:prstGeom>
          <a:noFill/>
          <a:ln>
            <a:noFill/>
          </a:ln>
        </p:spPr>
        <p:txBody>
          <a:bodyPr anchorCtr="0" anchor="t" bIns="0" lIns="0" spcFirstLastPara="1" rIns="0" wrap="square" tIns="83800">
            <a:spAutoFit/>
          </a:bodyPr>
          <a:lstStyle/>
          <a:p>
            <a:pPr indent="0" lvl="0" marL="12700" marR="5080" rtl="0" algn="ctr">
              <a:lnSpc>
                <a:spcPct val="100000"/>
              </a:lnSpc>
              <a:spcBef>
                <a:spcPts val="0"/>
              </a:spcBef>
              <a:spcAft>
                <a:spcPts val="0"/>
              </a:spcAft>
              <a:buClr>
                <a:srgbClr val="00649D"/>
              </a:buClr>
              <a:buSzPts val="2800"/>
              <a:buFont typeface="Arial"/>
              <a:buNone/>
            </a:pPr>
            <a:r>
              <a:rPr lang="en-US"/>
              <a:t>Go to Teladoc for  these health issues</a:t>
            </a:r>
            <a:endParaRPr/>
          </a:p>
        </p:txBody>
      </p:sp>
      <p:sp>
        <p:nvSpPr>
          <p:cNvPr id="1026" name="Google Shape;1026;p27"/>
          <p:cNvSpPr/>
          <p:nvPr/>
        </p:nvSpPr>
        <p:spPr>
          <a:xfrm>
            <a:off x="-12" y="1732279"/>
            <a:ext cx="9144000" cy="2943860"/>
          </a:xfrm>
          <a:custGeom>
            <a:rect b="b" l="l" r="r" t="t"/>
            <a:pathLst>
              <a:path extrusionOk="0" h="2943860" w="9144000">
                <a:moveTo>
                  <a:pt x="0" y="2943860"/>
                </a:moveTo>
                <a:lnTo>
                  <a:pt x="9144000" y="2943860"/>
                </a:lnTo>
                <a:lnTo>
                  <a:pt x="9144000" y="0"/>
                </a:lnTo>
                <a:lnTo>
                  <a:pt x="0" y="0"/>
                </a:lnTo>
                <a:lnTo>
                  <a:pt x="0" y="294386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27" name="Google Shape;1027;p27"/>
          <p:cNvSpPr txBox="1"/>
          <p:nvPr/>
        </p:nvSpPr>
        <p:spPr>
          <a:xfrm>
            <a:off x="1294383" y="1975612"/>
            <a:ext cx="2087880" cy="2343785"/>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585858"/>
              </a:buClr>
              <a:buSzPts val="2000"/>
              <a:buFont typeface="Arial"/>
              <a:buNone/>
            </a:pPr>
            <a:r>
              <a:rPr b="1" i="0" lang="en-US" sz="2000" u="none" cap="none" strike="noStrike">
                <a:solidFill>
                  <a:srgbClr val="585858"/>
                </a:solidFill>
                <a:latin typeface="Arial"/>
                <a:ea typeface="Arial"/>
                <a:cs typeface="Arial"/>
                <a:sym typeface="Arial"/>
              </a:rPr>
              <a:t>General health</a:t>
            </a:r>
            <a:endParaRPr b="0" i="0" sz="2000" u="none" cap="none" strike="noStrike">
              <a:solidFill>
                <a:srgbClr val="222222"/>
              </a:solidFill>
              <a:latin typeface="Arial"/>
              <a:ea typeface="Arial"/>
              <a:cs typeface="Arial"/>
              <a:sym typeface="Arial"/>
            </a:endParaRPr>
          </a:p>
          <a:p>
            <a:pPr indent="-285750" lvl="0" marL="334645" marR="0" rtl="0" algn="l">
              <a:lnSpc>
                <a:spcPct val="100000"/>
              </a:lnSpc>
              <a:spcBef>
                <a:spcPts val="1335"/>
              </a:spcBef>
              <a:spcAft>
                <a:spcPts val="0"/>
              </a:spcAft>
              <a:buClr>
                <a:srgbClr val="009793"/>
              </a:buClr>
              <a:buSzPts val="1600"/>
              <a:buFont typeface="Arial"/>
              <a:buChar char="–"/>
            </a:pPr>
            <a:r>
              <a:rPr b="0" i="0" lang="en-US" sz="1600" u="none" cap="none" strike="noStrike">
                <a:solidFill>
                  <a:srgbClr val="585858"/>
                </a:solidFill>
                <a:latin typeface="Arial"/>
                <a:ea typeface="Arial"/>
                <a:cs typeface="Arial"/>
                <a:sym typeface="Arial"/>
              </a:rPr>
              <a:t>Colds or flu</a:t>
            </a:r>
            <a:endParaRPr b="0" i="0" sz="1600" u="none" cap="none" strike="noStrike">
              <a:solidFill>
                <a:srgbClr val="222222"/>
              </a:solidFill>
              <a:latin typeface="Arial"/>
              <a:ea typeface="Arial"/>
              <a:cs typeface="Arial"/>
              <a:sym typeface="Arial"/>
            </a:endParaRPr>
          </a:p>
          <a:p>
            <a:pPr indent="-285750" lvl="0" marL="334645" marR="0" rtl="0" algn="l">
              <a:lnSpc>
                <a:spcPct val="100000"/>
              </a:lnSpc>
              <a:spcBef>
                <a:spcPts val="600"/>
              </a:spcBef>
              <a:spcAft>
                <a:spcPts val="0"/>
              </a:spcAft>
              <a:buClr>
                <a:srgbClr val="009793"/>
              </a:buClr>
              <a:buSzPts val="1600"/>
              <a:buFont typeface="Arial"/>
              <a:buChar char="–"/>
            </a:pPr>
            <a:r>
              <a:rPr b="0" i="0" lang="en-US" sz="1600" u="none" cap="none" strike="noStrike">
                <a:solidFill>
                  <a:srgbClr val="585858"/>
                </a:solidFill>
                <a:latin typeface="Arial"/>
                <a:ea typeface="Arial"/>
                <a:cs typeface="Arial"/>
                <a:sym typeface="Arial"/>
              </a:rPr>
              <a:t>Allergies</a:t>
            </a:r>
            <a:endParaRPr b="0" i="0" sz="1600" u="none" cap="none" strike="noStrike">
              <a:solidFill>
                <a:srgbClr val="222222"/>
              </a:solidFill>
              <a:latin typeface="Arial"/>
              <a:ea typeface="Arial"/>
              <a:cs typeface="Arial"/>
              <a:sym typeface="Arial"/>
            </a:endParaRPr>
          </a:p>
          <a:p>
            <a:pPr indent="-285750" lvl="0" marL="334645" marR="0" rtl="0" algn="l">
              <a:lnSpc>
                <a:spcPct val="100000"/>
              </a:lnSpc>
              <a:spcBef>
                <a:spcPts val="600"/>
              </a:spcBef>
              <a:spcAft>
                <a:spcPts val="0"/>
              </a:spcAft>
              <a:buClr>
                <a:srgbClr val="009793"/>
              </a:buClr>
              <a:buSzPts val="1600"/>
              <a:buFont typeface="Arial"/>
              <a:buChar char="–"/>
            </a:pPr>
            <a:r>
              <a:rPr b="0" i="0" lang="en-US" sz="1600" u="none" cap="none" strike="noStrike">
                <a:solidFill>
                  <a:srgbClr val="585858"/>
                </a:solidFill>
                <a:latin typeface="Arial"/>
                <a:ea typeface="Arial"/>
                <a:cs typeface="Arial"/>
                <a:sym typeface="Arial"/>
              </a:rPr>
              <a:t>Strains and sprains</a:t>
            </a:r>
            <a:endParaRPr b="0" i="0" sz="1600" u="none" cap="none" strike="noStrike">
              <a:solidFill>
                <a:srgbClr val="222222"/>
              </a:solidFill>
              <a:latin typeface="Arial"/>
              <a:ea typeface="Arial"/>
              <a:cs typeface="Arial"/>
              <a:sym typeface="Arial"/>
            </a:endParaRPr>
          </a:p>
          <a:p>
            <a:pPr indent="-285750" lvl="0" marL="334645" marR="0" rtl="0" algn="l">
              <a:lnSpc>
                <a:spcPct val="100000"/>
              </a:lnSpc>
              <a:spcBef>
                <a:spcPts val="600"/>
              </a:spcBef>
              <a:spcAft>
                <a:spcPts val="0"/>
              </a:spcAft>
              <a:buClr>
                <a:srgbClr val="009793"/>
              </a:buClr>
              <a:buSzPts val="1600"/>
              <a:buFont typeface="Arial"/>
              <a:buChar char="–"/>
            </a:pPr>
            <a:r>
              <a:rPr b="0" i="0" lang="en-US" sz="1600" u="none" cap="none" strike="noStrike">
                <a:solidFill>
                  <a:srgbClr val="585858"/>
                </a:solidFill>
                <a:latin typeface="Arial"/>
                <a:ea typeface="Arial"/>
                <a:cs typeface="Arial"/>
                <a:sym typeface="Arial"/>
              </a:rPr>
              <a:t>Digestive issues</a:t>
            </a:r>
            <a:endParaRPr b="0" i="0" sz="1600" u="none" cap="none" strike="noStrike">
              <a:solidFill>
                <a:srgbClr val="222222"/>
              </a:solidFill>
              <a:latin typeface="Arial"/>
              <a:ea typeface="Arial"/>
              <a:cs typeface="Arial"/>
              <a:sym typeface="Arial"/>
            </a:endParaRPr>
          </a:p>
          <a:p>
            <a:pPr indent="-285750" lvl="0" marL="334645" marR="0" rtl="0" algn="l">
              <a:lnSpc>
                <a:spcPct val="100000"/>
              </a:lnSpc>
              <a:spcBef>
                <a:spcPts val="600"/>
              </a:spcBef>
              <a:spcAft>
                <a:spcPts val="0"/>
              </a:spcAft>
              <a:buClr>
                <a:srgbClr val="009793"/>
              </a:buClr>
              <a:buSzPts val="1600"/>
              <a:buFont typeface="Arial"/>
              <a:buChar char="–"/>
            </a:pPr>
            <a:r>
              <a:rPr b="0" i="0" lang="en-US" sz="1600" u="none" cap="none" strike="noStrike">
                <a:solidFill>
                  <a:srgbClr val="585858"/>
                </a:solidFill>
                <a:latin typeface="Arial"/>
                <a:ea typeface="Arial"/>
                <a:cs typeface="Arial"/>
                <a:sym typeface="Arial"/>
              </a:rPr>
              <a:t>Sinus problems</a:t>
            </a:r>
            <a:endParaRPr b="0" i="0" sz="1600" u="none" cap="none" strike="noStrike">
              <a:solidFill>
                <a:srgbClr val="222222"/>
              </a:solidFill>
              <a:latin typeface="Arial"/>
              <a:ea typeface="Arial"/>
              <a:cs typeface="Arial"/>
              <a:sym typeface="Arial"/>
            </a:endParaRPr>
          </a:p>
          <a:p>
            <a:pPr indent="-285750" lvl="0" marL="334645" marR="0" rtl="0" algn="l">
              <a:lnSpc>
                <a:spcPct val="100000"/>
              </a:lnSpc>
              <a:spcBef>
                <a:spcPts val="600"/>
              </a:spcBef>
              <a:spcAft>
                <a:spcPts val="0"/>
              </a:spcAft>
              <a:buClr>
                <a:srgbClr val="009793"/>
              </a:buClr>
              <a:buSzPts val="1600"/>
              <a:buFont typeface="Arial"/>
              <a:buChar char="–"/>
            </a:pPr>
            <a:r>
              <a:rPr b="0" i="0" lang="en-US" sz="1600" u="none" cap="none" strike="noStrike">
                <a:solidFill>
                  <a:srgbClr val="585858"/>
                </a:solidFill>
                <a:latin typeface="Arial"/>
                <a:ea typeface="Arial"/>
                <a:cs typeface="Arial"/>
                <a:sym typeface="Arial"/>
              </a:rPr>
              <a:t>Pediatric care</a:t>
            </a:r>
            <a:endParaRPr b="0" i="0" sz="1600" u="none" cap="none" strike="noStrike">
              <a:solidFill>
                <a:srgbClr val="222222"/>
              </a:solidFill>
              <a:latin typeface="Arial"/>
              <a:ea typeface="Arial"/>
              <a:cs typeface="Arial"/>
              <a:sym typeface="Arial"/>
            </a:endParaRPr>
          </a:p>
        </p:txBody>
      </p:sp>
      <p:sp>
        <p:nvSpPr>
          <p:cNvPr id="1028" name="Google Shape;1028;p27"/>
          <p:cNvSpPr/>
          <p:nvPr/>
        </p:nvSpPr>
        <p:spPr>
          <a:xfrm>
            <a:off x="721702" y="1938769"/>
            <a:ext cx="477532" cy="47753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29" name="Google Shape;1029;p27"/>
          <p:cNvSpPr/>
          <p:nvPr/>
        </p:nvSpPr>
        <p:spPr>
          <a:xfrm>
            <a:off x="4424679" y="3268471"/>
            <a:ext cx="4660773" cy="3589528"/>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30" name="Google Shape;1030;p27"/>
          <p:cNvSpPr txBox="1"/>
          <p:nvPr/>
        </p:nvSpPr>
        <p:spPr>
          <a:xfrm>
            <a:off x="5678932" y="4567428"/>
            <a:ext cx="18370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1F9A9A"/>
              </a:buClr>
              <a:buSzPts val="1800"/>
              <a:buFont typeface="Arial"/>
              <a:buNone/>
            </a:pPr>
            <a:r>
              <a:rPr b="1" i="0" lang="en-US" sz="1800" u="none" cap="none" strike="noStrike">
                <a:solidFill>
                  <a:srgbClr val="1F9A9A"/>
                </a:solidFill>
                <a:latin typeface="Arial"/>
                <a:ea typeface="Arial"/>
                <a:cs typeface="Arial"/>
                <a:sym typeface="Arial"/>
              </a:rPr>
              <a:t>To get a consult:</a:t>
            </a:r>
            <a:endParaRPr b="0" i="0" sz="1800" u="none" cap="none" strike="noStrike">
              <a:solidFill>
                <a:srgbClr val="222222"/>
              </a:solidFill>
              <a:latin typeface="Arial"/>
              <a:ea typeface="Arial"/>
              <a:cs typeface="Arial"/>
              <a:sym typeface="Arial"/>
            </a:endParaRPr>
          </a:p>
        </p:txBody>
      </p:sp>
      <p:sp>
        <p:nvSpPr>
          <p:cNvPr id="1031" name="Google Shape;1031;p27"/>
          <p:cNvSpPr txBox="1"/>
          <p:nvPr/>
        </p:nvSpPr>
        <p:spPr>
          <a:xfrm>
            <a:off x="5195315" y="4866132"/>
            <a:ext cx="2807335" cy="1743075"/>
          </a:xfrm>
          <a:prstGeom prst="rect">
            <a:avLst/>
          </a:prstGeom>
          <a:noFill/>
          <a:ln>
            <a:noFill/>
          </a:ln>
        </p:spPr>
        <p:txBody>
          <a:bodyPr anchorCtr="0" anchor="t" bIns="0" lIns="0" spcFirstLastPara="1" rIns="0" wrap="square" tIns="12700">
            <a:spAutoFit/>
          </a:bodyPr>
          <a:lstStyle/>
          <a:p>
            <a:pPr indent="0" lvl="0" marL="495934" marR="0" rtl="0" algn="l">
              <a:lnSpc>
                <a:spcPct val="100000"/>
              </a:lnSpc>
              <a:spcBef>
                <a:spcPts val="0"/>
              </a:spcBef>
              <a:spcAft>
                <a:spcPts val="0"/>
              </a:spcAft>
              <a:buClr>
                <a:srgbClr val="1D2324"/>
              </a:buClr>
              <a:buSzPts val="1600"/>
              <a:buFont typeface="Arial"/>
              <a:buNone/>
            </a:pPr>
            <a:r>
              <a:rPr b="0" i="0" lang="en-US" sz="1600" u="none" cap="none" strike="noStrike">
                <a:solidFill>
                  <a:srgbClr val="1D2324"/>
                </a:solidFill>
                <a:latin typeface="Arial"/>
                <a:ea typeface="Arial"/>
                <a:cs typeface="Arial"/>
                <a:sym typeface="Arial"/>
              </a:rPr>
              <a:t>Visit Teladoc.com</a:t>
            </a:r>
            <a:endParaRPr b="0" i="0" sz="1600" u="none" cap="none" strike="noStrike">
              <a:solidFill>
                <a:srgbClr val="222222"/>
              </a:solidFill>
              <a:latin typeface="Arial"/>
              <a:ea typeface="Arial"/>
              <a:cs typeface="Arial"/>
              <a:sym typeface="Arial"/>
            </a:endParaRPr>
          </a:p>
          <a:p>
            <a:pPr indent="0" lvl="0" marL="495934" marR="0" rtl="0" algn="l">
              <a:lnSpc>
                <a:spcPct val="100000"/>
              </a:lnSpc>
              <a:spcBef>
                <a:spcPts val="0"/>
              </a:spcBef>
              <a:spcAft>
                <a:spcPts val="0"/>
              </a:spcAft>
              <a:buClr>
                <a:srgbClr val="1D2324"/>
              </a:buClr>
              <a:buSzPts val="1600"/>
              <a:buFont typeface="Arial"/>
              <a:buNone/>
            </a:pPr>
            <a:r>
              <a:rPr b="0" i="0" lang="en-US" sz="1600" u="none" cap="none" strike="noStrike">
                <a:solidFill>
                  <a:srgbClr val="1D2324"/>
                </a:solidFill>
                <a:latin typeface="Arial"/>
                <a:ea typeface="Arial"/>
                <a:cs typeface="Arial"/>
                <a:sym typeface="Arial"/>
              </a:rPr>
              <a:t>or call 1-800-Teladoc</a:t>
            </a:r>
            <a:endParaRPr b="0" i="0" sz="1600" u="none" cap="none" strike="noStrike">
              <a:solidFill>
                <a:srgbClr val="222222"/>
              </a:solidFill>
              <a:latin typeface="Arial"/>
              <a:ea typeface="Arial"/>
              <a:cs typeface="Arial"/>
              <a:sym typeface="Arial"/>
            </a:endParaRPr>
          </a:p>
          <a:p>
            <a:pPr indent="0" lvl="0" marL="495934" marR="0" rtl="0" algn="l">
              <a:lnSpc>
                <a:spcPct val="100000"/>
              </a:lnSpc>
              <a:spcBef>
                <a:spcPts val="5"/>
              </a:spcBef>
              <a:spcAft>
                <a:spcPts val="0"/>
              </a:spcAft>
              <a:buClr>
                <a:srgbClr val="1D2324"/>
              </a:buClr>
              <a:buSzPts val="1600"/>
              <a:buFont typeface="Arial"/>
              <a:buNone/>
            </a:pPr>
            <a:r>
              <a:rPr b="0" i="0" lang="en-US" sz="1600" u="none" cap="none" strike="noStrike">
                <a:solidFill>
                  <a:srgbClr val="1D2324"/>
                </a:solidFill>
                <a:latin typeface="Arial"/>
                <a:ea typeface="Arial"/>
                <a:cs typeface="Arial"/>
                <a:sym typeface="Arial"/>
              </a:rPr>
              <a:t>(835-2362)</a:t>
            </a:r>
            <a:endParaRPr b="0" i="0" sz="1600" u="none" cap="none" strike="noStrike">
              <a:solidFill>
                <a:srgbClr val="222222"/>
              </a:solidFill>
              <a:latin typeface="Arial"/>
              <a:ea typeface="Arial"/>
              <a:cs typeface="Arial"/>
              <a:sym typeface="Arial"/>
            </a:endParaRPr>
          </a:p>
          <a:p>
            <a:pPr indent="0" lvl="0" marL="12700" marR="0" rtl="0" algn="l">
              <a:lnSpc>
                <a:spcPct val="100000"/>
              </a:lnSpc>
              <a:spcBef>
                <a:spcPts val="1175"/>
              </a:spcBef>
              <a:spcAft>
                <a:spcPts val="0"/>
              </a:spcAft>
              <a:buClr>
                <a:srgbClr val="1F9A9A"/>
              </a:buClr>
              <a:buSzPts val="1800"/>
              <a:buFont typeface="Arial"/>
              <a:buNone/>
            </a:pPr>
            <a:r>
              <a:rPr b="1" i="0" lang="en-US" sz="1800" u="none" cap="none" strike="noStrike">
                <a:solidFill>
                  <a:srgbClr val="1F9A9A"/>
                </a:solidFill>
                <a:latin typeface="Arial"/>
                <a:ea typeface="Arial"/>
                <a:cs typeface="Arial"/>
                <a:sym typeface="Arial"/>
              </a:rPr>
              <a:t>Your cost:</a:t>
            </a:r>
            <a:endParaRPr b="0" i="0" sz="1800" u="none" cap="none" strike="noStrike">
              <a:solidFill>
                <a:srgbClr val="222222"/>
              </a:solidFill>
              <a:latin typeface="Arial"/>
              <a:ea typeface="Arial"/>
              <a:cs typeface="Arial"/>
              <a:sym typeface="Arial"/>
            </a:endParaRPr>
          </a:p>
          <a:p>
            <a:pPr indent="0" lvl="0" marL="12700" marR="5080" rtl="0" algn="l">
              <a:lnSpc>
                <a:spcPct val="100000"/>
              </a:lnSpc>
              <a:spcBef>
                <a:spcPts val="580"/>
              </a:spcBef>
              <a:spcAft>
                <a:spcPts val="0"/>
              </a:spcAft>
              <a:buClr>
                <a:srgbClr val="1D2324"/>
              </a:buClr>
              <a:buSzPts val="1600"/>
              <a:buFont typeface="Arial"/>
              <a:buNone/>
            </a:pPr>
            <a:r>
              <a:rPr b="0" i="0" lang="en-US" sz="1600" u="none" cap="none" strike="noStrike">
                <a:solidFill>
                  <a:srgbClr val="1D2324"/>
                </a:solidFill>
                <a:latin typeface="Arial"/>
                <a:ea typeface="Arial"/>
                <a:cs typeface="Arial"/>
                <a:sym typeface="Arial"/>
              </a:rPr>
              <a:t>$49 HSA Plan $20 PPO Plan  per general health consultation</a:t>
            </a:r>
            <a:endParaRPr b="0" i="0" sz="1600" u="none" cap="none" strike="noStrike">
              <a:solidFill>
                <a:srgbClr val="222222"/>
              </a:solidFill>
              <a:latin typeface="Arial"/>
              <a:ea typeface="Arial"/>
              <a:cs typeface="Arial"/>
              <a:sym typeface="Arial"/>
            </a:endParaRPr>
          </a:p>
        </p:txBody>
      </p:sp>
      <p:sp>
        <p:nvSpPr>
          <p:cNvPr id="1032" name="Google Shape;1032;p27"/>
          <p:cNvSpPr/>
          <p:nvPr/>
        </p:nvSpPr>
        <p:spPr>
          <a:xfrm>
            <a:off x="804583" y="5103418"/>
            <a:ext cx="2220277" cy="54864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1033" name="Google Shape;1033;p27"/>
          <p:cNvSpPr txBox="1"/>
          <p:nvPr/>
        </p:nvSpPr>
        <p:spPr>
          <a:xfrm>
            <a:off x="498348" y="6512211"/>
            <a:ext cx="89535" cy="153670"/>
          </a:xfrm>
          <a:prstGeom prst="rect">
            <a:avLst/>
          </a:prstGeom>
          <a:noFill/>
          <a:ln>
            <a:noFill/>
          </a:ln>
        </p:spPr>
        <p:txBody>
          <a:bodyPr anchorCtr="0" anchor="t" bIns="0" lIns="0" spcFirstLastPara="1" rIns="0" wrap="square" tIns="1900">
            <a:spAutoFit/>
          </a:bodyPr>
          <a:lstStyle/>
          <a:p>
            <a:pPr indent="0" lvl="0" marL="1270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9</a:t>
            </a:r>
            <a:endParaRPr b="0" i="0" sz="900" u="none" cap="none" strike="noStrike">
              <a:solidFill>
                <a:srgbClr val="22222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28"/>
          <p:cNvSpPr txBox="1"/>
          <p:nvPr/>
        </p:nvSpPr>
        <p:spPr>
          <a:xfrm>
            <a:off x="3536721" y="2430652"/>
            <a:ext cx="4370705" cy="1054135"/>
          </a:xfrm>
          <a:prstGeom prst="rect">
            <a:avLst/>
          </a:prstGeom>
          <a:noFill/>
          <a:ln>
            <a:noFill/>
          </a:ln>
        </p:spPr>
        <p:txBody>
          <a:bodyPr anchorCtr="0" anchor="t" bIns="0" lIns="0" spcFirstLastPara="1" rIns="0" wrap="square" tIns="12700">
            <a:spAutoFit/>
          </a:bodyPr>
          <a:lstStyle/>
          <a:p>
            <a:pPr indent="-228600" lvl="0" marL="241300" marR="0" rtl="0" algn="l">
              <a:lnSpc>
                <a:spcPct val="100000"/>
              </a:lnSpc>
              <a:spcBef>
                <a:spcPts val="0"/>
              </a:spcBef>
              <a:spcAft>
                <a:spcPts val="0"/>
              </a:spcAft>
              <a:buClr>
                <a:srgbClr val="212121"/>
              </a:buClr>
              <a:buSzPts val="2200"/>
              <a:buFont typeface="Arial"/>
              <a:buChar char="•"/>
            </a:pPr>
            <a:r>
              <a:rPr b="0" i="0" lang="en-US" sz="2200" u="none" cap="none" strike="noStrike">
                <a:solidFill>
                  <a:srgbClr val="212121"/>
                </a:solidFill>
                <a:latin typeface="Arial"/>
                <a:ea typeface="Arial"/>
                <a:cs typeface="Arial"/>
                <a:sym typeface="Arial"/>
              </a:rPr>
              <a:t>31 Visits YTD</a:t>
            </a:r>
            <a:endParaRPr b="0" i="0" sz="2200" u="none" cap="none" strike="noStrike">
              <a:solidFill>
                <a:srgbClr val="000000"/>
              </a:solidFill>
              <a:latin typeface="Arial"/>
              <a:ea typeface="Arial"/>
              <a:cs typeface="Arial"/>
              <a:sym typeface="Arial"/>
            </a:endParaRPr>
          </a:p>
          <a:p>
            <a:pPr indent="-228600" lvl="0" marL="241300" marR="0" rtl="0" algn="l">
              <a:lnSpc>
                <a:spcPct val="100000"/>
              </a:lnSpc>
              <a:spcBef>
                <a:spcPts val="10"/>
              </a:spcBef>
              <a:spcAft>
                <a:spcPts val="0"/>
              </a:spcAft>
              <a:buClr>
                <a:srgbClr val="212121"/>
              </a:buClr>
              <a:buSzPts val="2200"/>
              <a:buFont typeface="Arial"/>
              <a:buChar char="•"/>
            </a:pPr>
            <a:r>
              <a:rPr b="0" i="0" lang="en-US" sz="2200" u="none" cap="none" strike="noStrike">
                <a:solidFill>
                  <a:srgbClr val="212121"/>
                </a:solidFill>
                <a:latin typeface="Arial"/>
                <a:ea typeface="Arial"/>
                <a:cs typeface="Arial"/>
                <a:sym typeface="Arial"/>
              </a:rPr>
              <a:t>Average Wait Time = 16 minutes</a:t>
            </a:r>
            <a:endParaRPr b="0" i="0" sz="2200" u="none" cap="none" strike="noStrike">
              <a:solidFill>
                <a:srgbClr val="000000"/>
              </a:solidFill>
              <a:latin typeface="Arial"/>
              <a:ea typeface="Arial"/>
              <a:cs typeface="Arial"/>
              <a:sym typeface="Arial"/>
            </a:endParaRPr>
          </a:p>
          <a:p>
            <a:pPr indent="-228600" lvl="0" marL="241300" marR="0" rtl="0" algn="l">
              <a:lnSpc>
                <a:spcPct val="100000"/>
              </a:lnSpc>
              <a:spcBef>
                <a:spcPts val="180"/>
              </a:spcBef>
              <a:spcAft>
                <a:spcPts val="0"/>
              </a:spcAft>
              <a:buClr>
                <a:srgbClr val="212121"/>
              </a:buClr>
              <a:buSzPts val="2200"/>
              <a:buFont typeface="Arial"/>
              <a:buChar char="•"/>
            </a:pPr>
            <a:r>
              <a:rPr b="0" i="0" lang="en-US" sz="2200" u="none" cap="none" strike="noStrike">
                <a:solidFill>
                  <a:srgbClr val="212121"/>
                </a:solidFill>
                <a:latin typeface="Arial"/>
                <a:ea typeface="Arial"/>
                <a:cs typeface="Arial"/>
                <a:sym typeface="Arial"/>
              </a:rPr>
              <a:t>Average savings of $468 per visit</a:t>
            </a:r>
            <a:endParaRPr b="0" i="0" sz="2200" u="none" cap="none" strike="noStrike">
              <a:solidFill>
                <a:srgbClr val="000000"/>
              </a:solidFill>
              <a:latin typeface="Arial"/>
              <a:ea typeface="Arial"/>
              <a:cs typeface="Arial"/>
              <a:sym typeface="Arial"/>
            </a:endParaRPr>
          </a:p>
        </p:txBody>
      </p:sp>
      <p:sp>
        <p:nvSpPr>
          <p:cNvPr id="1039" name="Google Shape;1039;p28"/>
          <p:cNvSpPr txBox="1"/>
          <p:nvPr/>
        </p:nvSpPr>
        <p:spPr>
          <a:xfrm>
            <a:off x="3536721" y="3567318"/>
            <a:ext cx="4940300" cy="1928733"/>
          </a:xfrm>
          <a:prstGeom prst="rect">
            <a:avLst/>
          </a:prstGeom>
          <a:noFill/>
          <a:ln>
            <a:noFill/>
          </a:ln>
        </p:spPr>
        <p:txBody>
          <a:bodyPr anchorCtr="0" anchor="t" bIns="0" lIns="0" spcFirstLastPara="1" rIns="0" wrap="square" tIns="12700">
            <a:spAutoFit/>
          </a:bodyPr>
          <a:lstStyle/>
          <a:p>
            <a:pPr indent="-228600" lvl="0" marL="241300" marR="0" rtl="0" algn="l">
              <a:lnSpc>
                <a:spcPct val="100000"/>
              </a:lnSpc>
              <a:spcBef>
                <a:spcPts val="0"/>
              </a:spcBef>
              <a:spcAft>
                <a:spcPts val="0"/>
              </a:spcAft>
              <a:buClr>
                <a:srgbClr val="212121"/>
              </a:buClr>
              <a:buSzPts val="2200"/>
              <a:buFont typeface="Arial"/>
              <a:buChar char="•"/>
            </a:pPr>
            <a:r>
              <a:rPr b="1" i="0" lang="en-US" sz="2200" u="sng" cap="none" strike="noStrike">
                <a:solidFill>
                  <a:srgbClr val="212121"/>
                </a:solidFill>
                <a:latin typeface="Arial"/>
                <a:ea typeface="Arial"/>
                <a:cs typeface="Arial"/>
                <a:sym typeface="Arial"/>
              </a:rPr>
              <a:t>ACTION ITEM!</a:t>
            </a:r>
            <a:endParaRPr b="0" i="0" sz="2200" u="none" cap="none" strike="noStrike">
              <a:solidFill>
                <a:srgbClr val="000000"/>
              </a:solidFill>
              <a:latin typeface="Arial"/>
              <a:ea typeface="Arial"/>
              <a:cs typeface="Arial"/>
              <a:sym typeface="Arial"/>
            </a:endParaRPr>
          </a:p>
          <a:p>
            <a:pPr indent="-229234" lvl="1" marL="469900" marR="5080" rtl="0" algn="l">
              <a:lnSpc>
                <a:spcPct val="103636"/>
              </a:lnSpc>
              <a:spcBef>
                <a:spcPts val="395"/>
              </a:spcBef>
              <a:spcAft>
                <a:spcPts val="0"/>
              </a:spcAft>
              <a:buClr>
                <a:srgbClr val="212121"/>
              </a:buClr>
              <a:buSzPts val="2200"/>
              <a:buFont typeface="Arial"/>
              <a:buChar char="•"/>
            </a:pPr>
            <a:r>
              <a:rPr b="0" i="0" lang="en-US" sz="2200" u="none" cap="none" strike="noStrike">
                <a:solidFill>
                  <a:srgbClr val="212121"/>
                </a:solidFill>
                <a:latin typeface="Arial"/>
                <a:ea typeface="Arial"/>
                <a:cs typeface="Arial"/>
                <a:sym typeface="Arial"/>
              </a:rPr>
              <a:t>REGISTER NOW AND COMPLETE  YOUR HEALTH QUESTIONAIRE IF YOU HAVE NOT DONE SO ALREADY</a:t>
            </a:r>
            <a:endParaRPr/>
          </a:p>
          <a:p>
            <a:pPr indent="-89534" lvl="1" marL="469900" marR="5080" rtl="0" algn="l">
              <a:lnSpc>
                <a:spcPct val="103636"/>
              </a:lnSpc>
              <a:spcBef>
                <a:spcPts val="395"/>
              </a:spcBef>
              <a:spcAft>
                <a:spcPts val="0"/>
              </a:spcAft>
              <a:buClr>
                <a:schemeClr val="dk1"/>
              </a:buClr>
              <a:buSzPts val="2200"/>
              <a:buFont typeface="Calibri"/>
              <a:buNone/>
            </a:pPr>
            <a:r>
              <a:t/>
            </a:r>
            <a:endParaRPr b="0" i="0" sz="2200" u="none" cap="none" strike="noStrike">
              <a:solidFill>
                <a:srgbClr val="000000"/>
              </a:solidFill>
              <a:latin typeface="Arial"/>
              <a:ea typeface="Arial"/>
              <a:cs typeface="Arial"/>
              <a:sym typeface="Arial"/>
            </a:endParaRPr>
          </a:p>
        </p:txBody>
      </p:sp>
      <p:sp>
        <p:nvSpPr>
          <p:cNvPr id="1040" name="Google Shape;1040;p28"/>
          <p:cNvSpPr/>
          <p:nvPr/>
        </p:nvSpPr>
        <p:spPr>
          <a:xfrm>
            <a:off x="518375" y="2171826"/>
            <a:ext cx="2976245" cy="3324225"/>
          </a:xfrm>
          <a:custGeom>
            <a:rect b="b" l="l" r="r" t="t"/>
            <a:pathLst>
              <a:path extrusionOk="0" h="3324225" w="2976245">
                <a:moveTo>
                  <a:pt x="2479713" y="0"/>
                </a:moveTo>
                <a:lnTo>
                  <a:pt x="495947" y="0"/>
                </a:lnTo>
                <a:lnTo>
                  <a:pt x="448185" y="2271"/>
                </a:lnTo>
                <a:lnTo>
                  <a:pt x="401707" y="8945"/>
                </a:lnTo>
                <a:lnTo>
                  <a:pt x="356721" y="19816"/>
                </a:lnTo>
                <a:lnTo>
                  <a:pt x="313435" y="34673"/>
                </a:lnTo>
                <a:lnTo>
                  <a:pt x="272057" y="53311"/>
                </a:lnTo>
                <a:lnTo>
                  <a:pt x="232795" y="75520"/>
                </a:lnTo>
                <a:lnTo>
                  <a:pt x="195857" y="101093"/>
                </a:lnTo>
                <a:lnTo>
                  <a:pt x="161450" y="129821"/>
                </a:lnTo>
                <a:lnTo>
                  <a:pt x="129782" y="161497"/>
                </a:lnTo>
                <a:lnTo>
                  <a:pt x="101062" y="195912"/>
                </a:lnTo>
                <a:lnTo>
                  <a:pt x="75496" y="232860"/>
                </a:lnTo>
                <a:lnTo>
                  <a:pt x="53294" y="272131"/>
                </a:lnTo>
                <a:lnTo>
                  <a:pt x="34662" y="313517"/>
                </a:lnTo>
                <a:lnTo>
                  <a:pt x="19809" y="356812"/>
                </a:lnTo>
                <a:lnTo>
                  <a:pt x="8942" y="401806"/>
                </a:lnTo>
                <a:lnTo>
                  <a:pt x="2270" y="448292"/>
                </a:lnTo>
                <a:lnTo>
                  <a:pt x="0" y="496062"/>
                </a:lnTo>
                <a:lnTo>
                  <a:pt x="0" y="2828036"/>
                </a:lnTo>
                <a:lnTo>
                  <a:pt x="2270" y="2875805"/>
                </a:lnTo>
                <a:lnTo>
                  <a:pt x="8942" y="2922291"/>
                </a:lnTo>
                <a:lnTo>
                  <a:pt x="19809" y="2967285"/>
                </a:lnTo>
                <a:lnTo>
                  <a:pt x="34662" y="3010580"/>
                </a:lnTo>
                <a:lnTo>
                  <a:pt x="53294" y="3051966"/>
                </a:lnTo>
                <a:lnTo>
                  <a:pt x="75496" y="3091237"/>
                </a:lnTo>
                <a:lnTo>
                  <a:pt x="101062" y="3128185"/>
                </a:lnTo>
                <a:lnTo>
                  <a:pt x="129782" y="3162600"/>
                </a:lnTo>
                <a:lnTo>
                  <a:pt x="161450" y="3194276"/>
                </a:lnTo>
                <a:lnTo>
                  <a:pt x="195857" y="3223004"/>
                </a:lnTo>
                <a:lnTo>
                  <a:pt x="232795" y="3248577"/>
                </a:lnTo>
                <a:lnTo>
                  <a:pt x="272057" y="3270786"/>
                </a:lnTo>
                <a:lnTo>
                  <a:pt x="313435" y="3289424"/>
                </a:lnTo>
                <a:lnTo>
                  <a:pt x="356721" y="3304281"/>
                </a:lnTo>
                <a:lnTo>
                  <a:pt x="401707" y="3315152"/>
                </a:lnTo>
                <a:lnTo>
                  <a:pt x="448185" y="3321826"/>
                </a:lnTo>
                <a:lnTo>
                  <a:pt x="495947" y="3324098"/>
                </a:lnTo>
                <a:lnTo>
                  <a:pt x="2479713" y="3324098"/>
                </a:lnTo>
                <a:lnTo>
                  <a:pt x="2527461" y="3321826"/>
                </a:lnTo>
                <a:lnTo>
                  <a:pt x="2573928" y="3315152"/>
                </a:lnTo>
                <a:lnTo>
                  <a:pt x="2618906" y="3304281"/>
                </a:lnTo>
                <a:lnTo>
                  <a:pt x="2662186" y="3289424"/>
                </a:lnTo>
                <a:lnTo>
                  <a:pt x="2703561" y="3270786"/>
                </a:lnTo>
                <a:lnTo>
                  <a:pt x="2742822" y="3248577"/>
                </a:lnTo>
                <a:lnTo>
                  <a:pt x="2779761" y="3223004"/>
                </a:lnTo>
                <a:lnTo>
                  <a:pt x="2814169" y="3194276"/>
                </a:lnTo>
                <a:lnTo>
                  <a:pt x="2845839" y="3162600"/>
                </a:lnTo>
                <a:lnTo>
                  <a:pt x="2874563" y="3128185"/>
                </a:lnTo>
                <a:lnTo>
                  <a:pt x="2900133" y="3091237"/>
                </a:lnTo>
                <a:lnTo>
                  <a:pt x="2922340" y="3051966"/>
                </a:lnTo>
                <a:lnTo>
                  <a:pt x="2940975" y="3010580"/>
                </a:lnTo>
                <a:lnTo>
                  <a:pt x="2955832" y="2967285"/>
                </a:lnTo>
                <a:lnTo>
                  <a:pt x="2966702" y="2922291"/>
                </a:lnTo>
                <a:lnTo>
                  <a:pt x="2973377" y="2875805"/>
                </a:lnTo>
                <a:lnTo>
                  <a:pt x="2975648" y="2828036"/>
                </a:lnTo>
                <a:lnTo>
                  <a:pt x="2975648" y="496062"/>
                </a:lnTo>
                <a:lnTo>
                  <a:pt x="2973377" y="448292"/>
                </a:lnTo>
                <a:lnTo>
                  <a:pt x="2966702" y="401806"/>
                </a:lnTo>
                <a:lnTo>
                  <a:pt x="2955832" y="356812"/>
                </a:lnTo>
                <a:lnTo>
                  <a:pt x="2940975" y="313517"/>
                </a:lnTo>
                <a:lnTo>
                  <a:pt x="2922340" y="272131"/>
                </a:lnTo>
                <a:lnTo>
                  <a:pt x="2900133" y="232860"/>
                </a:lnTo>
                <a:lnTo>
                  <a:pt x="2874563" y="195912"/>
                </a:lnTo>
                <a:lnTo>
                  <a:pt x="2845839" y="161497"/>
                </a:lnTo>
                <a:lnTo>
                  <a:pt x="2814169" y="129821"/>
                </a:lnTo>
                <a:lnTo>
                  <a:pt x="2779761" y="101093"/>
                </a:lnTo>
                <a:lnTo>
                  <a:pt x="2742822" y="75520"/>
                </a:lnTo>
                <a:lnTo>
                  <a:pt x="2703561" y="53311"/>
                </a:lnTo>
                <a:lnTo>
                  <a:pt x="2662186" y="34673"/>
                </a:lnTo>
                <a:lnTo>
                  <a:pt x="2618906" y="19816"/>
                </a:lnTo>
                <a:lnTo>
                  <a:pt x="2573928" y="8945"/>
                </a:lnTo>
                <a:lnTo>
                  <a:pt x="2527461" y="2271"/>
                </a:lnTo>
                <a:lnTo>
                  <a:pt x="2479713" y="0"/>
                </a:lnTo>
                <a:close/>
              </a:path>
            </a:pathLst>
          </a:custGeom>
          <a:solidFill>
            <a:srgbClr val="00649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1" name="Google Shape;1041;p28"/>
          <p:cNvSpPr/>
          <p:nvPr/>
        </p:nvSpPr>
        <p:spPr>
          <a:xfrm>
            <a:off x="518375" y="2171826"/>
            <a:ext cx="2976245" cy="3324225"/>
          </a:xfrm>
          <a:custGeom>
            <a:rect b="b" l="l" r="r" t="t"/>
            <a:pathLst>
              <a:path extrusionOk="0" h="3324225" w="2976245">
                <a:moveTo>
                  <a:pt x="0" y="496062"/>
                </a:moveTo>
                <a:lnTo>
                  <a:pt x="2270" y="448292"/>
                </a:lnTo>
                <a:lnTo>
                  <a:pt x="8942" y="401806"/>
                </a:lnTo>
                <a:lnTo>
                  <a:pt x="19809" y="356812"/>
                </a:lnTo>
                <a:lnTo>
                  <a:pt x="34662" y="313517"/>
                </a:lnTo>
                <a:lnTo>
                  <a:pt x="53294" y="272131"/>
                </a:lnTo>
                <a:lnTo>
                  <a:pt x="75496" y="232860"/>
                </a:lnTo>
                <a:lnTo>
                  <a:pt x="101062" y="195912"/>
                </a:lnTo>
                <a:lnTo>
                  <a:pt x="129782" y="161497"/>
                </a:lnTo>
                <a:lnTo>
                  <a:pt x="161450" y="129821"/>
                </a:lnTo>
                <a:lnTo>
                  <a:pt x="195857" y="101093"/>
                </a:lnTo>
                <a:lnTo>
                  <a:pt x="232795" y="75520"/>
                </a:lnTo>
                <a:lnTo>
                  <a:pt x="272057" y="53311"/>
                </a:lnTo>
                <a:lnTo>
                  <a:pt x="313435" y="34673"/>
                </a:lnTo>
                <a:lnTo>
                  <a:pt x="356721" y="19816"/>
                </a:lnTo>
                <a:lnTo>
                  <a:pt x="401707" y="8945"/>
                </a:lnTo>
                <a:lnTo>
                  <a:pt x="448185" y="2271"/>
                </a:lnTo>
                <a:lnTo>
                  <a:pt x="495947" y="0"/>
                </a:lnTo>
                <a:lnTo>
                  <a:pt x="2479713" y="0"/>
                </a:lnTo>
                <a:lnTo>
                  <a:pt x="2527461" y="2271"/>
                </a:lnTo>
                <a:lnTo>
                  <a:pt x="2573928" y="8945"/>
                </a:lnTo>
                <a:lnTo>
                  <a:pt x="2618906" y="19816"/>
                </a:lnTo>
                <a:lnTo>
                  <a:pt x="2662186" y="34673"/>
                </a:lnTo>
                <a:lnTo>
                  <a:pt x="2703561" y="53311"/>
                </a:lnTo>
                <a:lnTo>
                  <a:pt x="2742822" y="75520"/>
                </a:lnTo>
                <a:lnTo>
                  <a:pt x="2779761" y="101093"/>
                </a:lnTo>
                <a:lnTo>
                  <a:pt x="2814169" y="129821"/>
                </a:lnTo>
                <a:lnTo>
                  <a:pt x="2845839" y="161497"/>
                </a:lnTo>
                <a:lnTo>
                  <a:pt x="2874563" y="195912"/>
                </a:lnTo>
                <a:lnTo>
                  <a:pt x="2900133" y="232860"/>
                </a:lnTo>
                <a:lnTo>
                  <a:pt x="2922340" y="272131"/>
                </a:lnTo>
                <a:lnTo>
                  <a:pt x="2940975" y="313517"/>
                </a:lnTo>
                <a:lnTo>
                  <a:pt x="2955832" y="356812"/>
                </a:lnTo>
                <a:lnTo>
                  <a:pt x="2966702" y="401806"/>
                </a:lnTo>
                <a:lnTo>
                  <a:pt x="2973377" y="448292"/>
                </a:lnTo>
                <a:lnTo>
                  <a:pt x="2975648" y="496062"/>
                </a:lnTo>
                <a:lnTo>
                  <a:pt x="2975648" y="2828036"/>
                </a:lnTo>
                <a:lnTo>
                  <a:pt x="2973377" y="2875805"/>
                </a:lnTo>
                <a:lnTo>
                  <a:pt x="2966702" y="2922291"/>
                </a:lnTo>
                <a:lnTo>
                  <a:pt x="2955832" y="2967285"/>
                </a:lnTo>
                <a:lnTo>
                  <a:pt x="2940975" y="3010580"/>
                </a:lnTo>
                <a:lnTo>
                  <a:pt x="2922340" y="3051966"/>
                </a:lnTo>
                <a:lnTo>
                  <a:pt x="2900133" y="3091237"/>
                </a:lnTo>
                <a:lnTo>
                  <a:pt x="2874563" y="3128185"/>
                </a:lnTo>
                <a:lnTo>
                  <a:pt x="2845839" y="3162600"/>
                </a:lnTo>
                <a:lnTo>
                  <a:pt x="2814169" y="3194276"/>
                </a:lnTo>
                <a:lnTo>
                  <a:pt x="2779761" y="3223004"/>
                </a:lnTo>
                <a:lnTo>
                  <a:pt x="2742822" y="3248577"/>
                </a:lnTo>
                <a:lnTo>
                  <a:pt x="2703561" y="3270786"/>
                </a:lnTo>
                <a:lnTo>
                  <a:pt x="2662186" y="3289424"/>
                </a:lnTo>
                <a:lnTo>
                  <a:pt x="2618906" y="3304281"/>
                </a:lnTo>
                <a:lnTo>
                  <a:pt x="2573928" y="3315152"/>
                </a:lnTo>
                <a:lnTo>
                  <a:pt x="2527461" y="3321826"/>
                </a:lnTo>
                <a:lnTo>
                  <a:pt x="2479713" y="3324098"/>
                </a:lnTo>
                <a:lnTo>
                  <a:pt x="495947" y="3324098"/>
                </a:lnTo>
                <a:lnTo>
                  <a:pt x="448185" y="3321826"/>
                </a:lnTo>
                <a:lnTo>
                  <a:pt x="401707" y="3315152"/>
                </a:lnTo>
                <a:lnTo>
                  <a:pt x="356721" y="3304281"/>
                </a:lnTo>
                <a:lnTo>
                  <a:pt x="313435" y="3289424"/>
                </a:lnTo>
                <a:lnTo>
                  <a:pt x="272057" y="3270786"/>
                </a:lnTo>
                <a:lnTo>
                  <a:pt x="232795" y="3248577"/>
                </a:lnTo>
                <a:lnTo>
                  <a:pt x="195857" y="3223004"/>
                </a:lnTo>
                <a:lnTo>
                  <a:pt x="161450" y="3194276"/>
                </a:lnTo>
                <a:lnTo>
                  <a:pt x="129782" y="3162600"/>
                </a:lnTo>
                <a:lnTo>
                  <a:pt x="101062" y="3128185"/>
                </a:lnTo>
                <a:lnTo>
                  <a:pt x="75496" y="3091237"/>
                </a:lnTo>
                <a:lnTo>
                  <a:pt x="53294" y="3051966"/>
                </a:lnTo>
                <a:lnTo>
                  <a:pt x="34662" y="3010580"/>
                </a:lnTo>
                <a:lnTo>
                  <a:pt x="19809" y="2967285"/>
                </a:lnTo>
                <a:lnTo>
                  <a:pt x="8942" y="2922291"/>
                </a:lnTo>
                <a:lnTo>
                  <a:pt x="2270" y="2875805"/>
                </a:lnTo>
                <a:lnTo>
                  <a:pt x="0" y="2828036"/>
                </a:lnTo>
                <a:lnTo>
                  <a:pt x="0" y="496062"/>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2" name="Google Shape;1042;p28"/>
          <p:cNvSpPr txBox="1"/>
          <p:nvPr/>
        </p:nvSpPr>
        <p:spPr>
          <a:xfrm>
            <a:off x="812291" y="3030982"/>
            <a:ext cx="2387600" cy="1520825"/>
          </a:xfrm>
          <a:prstGeom prst="rect">
            <a:avLst/>
          </a:prstGeom>
          <a:noFill/>
          <a:ln>
            <a:noFill/>
          </a:ln>
        </p:spPr>
        <p:txBody>
          <a:bodyPr anchorCtr="0" anchor="t" bIns="0" lIns="0" spcFirstLastPara="1" rIns="0" wrap="square" tIns="90800">
            <a:spAutoFit/>
          </a:bodyPr>
          <a:lstStyle/>
          <a:p>
            <a:pPr indent="0" lvl="0" marL="12700" marR="5080" rtl="0" algn="ctr">
              <a:lnSpc>
                <a:spcPct val="103583"/>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St. Norbert  College  2021 Stats</a:t>
            </a:r>
            <a:endParaRPr b="0" i="0" sz="3600" u="none" cap="none" strike="noStrike">
              <a:solidFill>
                <a:srgbClr val="000000"/>
              </a:solidFill>
              <a:latin typeface="Arial"/>
              <a:ea typeface="Arial"/>
              <a:cs typeface="Arial"/>
              <a:sym typeface="Arial"/>
            </a:endParaRPr>
          </a:p>
        </p:txBody>
      </p:sp>
      <p:sp>
        <p:nvSpPr>
          <p:cNvPr id="1043" name="Google Shape;1043;p28"/>
          <p:cNvSpPr txBox="1"/>
          <p:nvPr>
            <p:ph idx="11" type="ftr"/>
          </p:nvPr>
        </p:nvSpPr>
        <p:spPr>
          <a:xfrm>
            <a:off x="838200" y="6408876"/>
            <a:ext cx="3143885" cy="351790"/>
          </a:xfrm>
          <a:prstGeom prst="rect">
            <a:avLst/>
          </a:prstGeom>
          <a:noFill/>
          <a:ln>
            <a:noFill/>
          </a:ln>
        </p:spPr>
        <p:txBody>
          <a:bodyPr anchorCtr="0" anchor="t" bIns="0" lIns="0" spcFirstLastPara="1" rIns="0" wrap="square" tIns="2525">
            <a:spAutoFit/>
          </a:bodyPr>
          <a:lstStyle/>
          <a:p>
            <a:pPr indent="0" lvl="0" marL="12700" marR="0" rtl="0" algn="l">
              <a:lnSpc>
                <a:spcPct val="120000"/>
              </a:lnSpc>
              <a:spcBef>
                <a:spcPts val="0"/>
              </a:spcBef>
              <a:spcAft>
                <a:spcPts val="0"/>
              </a:spcAft>
              <a:buClr>
                <a:srgbClr val="585858"/>
              </a:buClr>
              <a:buSzPts val="800"/>
              <a:buFont typeface="Arial"/>
              <a:buNone/>
            </a:pPr>
            <a:r>
              <a:rPr b="0" i="0" lang="en-US" sz="800" u="none" cap="none" strike="noStrike">
                <a:solidFill>
                  <a:srgbClr val="585858"/>
                </a:solidFill>
                <a:latin typeface="Arial"/>
                <a:ea typeface="Arial"/>
                <a:cs typeface="Arial"/>
                <a:sym typeface="Arial"/>
              </a:rPr>
              <a:t>©2019 United HealthCare Services, Inc.</a:t>
            </a:r>
            <a:endParaRPr/>
          </a:p>
          <a:p>
            <a:pPr indent="0" lvl="0" marL="12700" marR="5080" rtl="0" algn="l">
              <a:lnSpc>
                <a:spcPct val="120000"/>
              </a:lnSpc>
              <a:spcBef>
                <a:spcPts val="30"/>
              </a:spcBef>
              <a:spcAft>
                <a:spcPts val="0"/>
              </a:spcAft>
              <a:buClr>
                <a:srgbClr val="585858"/>
              </a:buClr>
              <a:buSzPts val="700"/>
              <a:buFont typeface="Arial"/>
              <a:buNone/>
            </a:pPr>
            <a:r>
              <a:rPr b="0" i="0" lang="en-US" sz="700" u="none" cap="none" strike="noStrike">
                <a:solidFill>
                  <a:srgbClr val="585858"/>
                </a:solidFill>
                <a:latin typeface="Arial"/>
                <a:ea typeface="Arial"/>
                <a:cs typeface="Arial"/>
                <a:sym typeface="Arial"/>
              </a:rPr>
              <a:t>Proprietary information of United HealthCare Services, Inc. Do not distribute or  reproduce without express permission of United HealthCare Services, Inc.</a:t>
            </a:r>
            <a:endParaRPr b="0" i="0" sz="700" u="none" cap="none" strike="noStrike">
              <a:solidFill>
                <a:srgbClr val="585858"/>
              </a:solidFill>
              <a:latin typeface="Arial"/>
              <a:ea typeface="Arial"/>
              <a:cs typeface="Arial"/>
              <a:sym typeface="Arial"/>
            </a:endParaRPr>
          </a:p>
        </p:txBody>
      </p:sp>
      <p:sp>
        <p:nvSpPr>
          <p:cNvPr id="1044" name="Google Shape;1044;p28"/>
          <p:cNvSpPr txBox="1"/>
          <p:nvPr/>
        </p:nvSpPr>
        <p:spPr>
          <a:xfrm>
            <a:off x="466344" y="6512211"/>
            <a:ext cx="152400" cy="153670"/>
          </a:xfrm>
          <a:prstGeom prst="rect">
            <a:avLst/>
          </a:prstGeom>
          <a:noFill/>
          <a:ln>
            <a:noFill/>
          </a:ln>
        </p:spPr>
        <p:txBody>
          <a:bodyPr anchorCtr="0" anchor="t" bIns="0" lIns="0" spcFirstLastPara="1" rIns="0" wrap="square" tIns="1900">
            <a:spAutoFit/>
          </a:bodyPr>
          <a:lstStyle/>
          <a:p>
            <a:pPr indent="0" lvl="0" marL="1270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10</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29"/>
          <p:cNvSpPr/>
          <p:nvPr/>
        </p:nvSpPr>
        <p:spPr>
          <a:xfrm>
            <a:off x="7449439" y="338594"/>
            <a:ext cx="1235633" cy="64679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0" name="Google Shape;1050;p29"/>
          <p:cNvSpPr txBox="1"/>
          <p:nvPr/>
        </p:nvSpPr>
        <p:spPr>
          <a:xfrm>
            <a:off x="524814" y="1229017"/>
            <a:ext cx="3271520" cy="5029582"/>
          </a:xfrm>
          <a:prstGeom prst="rect">
            <a:avLst/>
          </a:prstGeom>
          <a:noFill/>
          <a:ln>
            <a:noFill/>
          </a:ln>
        </p:spPr>
        <p:txBody>
          <a:bodyPr anchorCtr="0" anchor="t" bIns="0" lIns="0" spcFirstLastPara="1" rIns="0" wrap="square" tIns="12700">
            <a:spAutoFit/>
          </a:bodyPr>
          <a:lstStyle/>
          <a:p>
            <a:pPr indent="-171450" lvl="0" marL="184150" marR="107950" rtl="0" algn="l">
              <a:lnSpc>
                <a:spcPct val="100000"/>
              </a:lnSpc>
              <a:spcBef>
                <a:spcPts val="0"/>
              </a:spcBef>
              <a:spcAft>
                <a:spcPts val="0"/>
              </a:spcAft>
              <a:buClr>
                <a:srgbClr val="00649D"/>
              </a:buClr>
              <a:buSzPts val="1600"/>
              <a:buFont typeface="Arial"/>
              <a:buChar char="•"/>
            </a:pPr>
            <a:r>
              <a:rPr b="0" i="0" lang="en-US" sz="1800" u="none" cap="none" strike="noStrike">
                <a:solidFill>
                  <a:srgbClr val="1D2324"/>
                </a:solidFill>
                <a:latin typeface="Arial"/>
                <a:ea typeface="Arial"/>
                <a:cs typeface="Arial"/>
                <a:sym typeface="Arial"/>
              </a:rPr>
              <a:t>View your member ID  information on your computer  or mobile device</a:t>
            </a:r>
            <a:endParaRPr b="0" i="0" sz="1800" u="none" cap="none" strike="noStrike">
              <a:solidFill>
                <a:srgbClr val="000000"/>
              </a:solidFill>
              <a:latin typeface="Arial"/>
              <a:ea typeface="Arial"/>
              <a:cs typeface="Arial"/>
              <a:sym typeface="Arial"/>
            </a:endParaRPr>
          </a:p>
          <a:p>
            <a:pPr indent="-171450" lvl="0" marL="184150" marR="17780" rtl="0" algn="l">
              <a:lnSpc>
                <a:spcPct val="100000"/>
              </a:lnSpc>
              <a:spcBef>
                <a:spcPts val="600"/>
              </a:spcBef>
              <a:spcAft>
                <a:spcPts val="0"/>
              </a:spcAft>
              <a:buClr>
                <a:srgbClr val="00649D"/>
              </a:buClr>
              <a:buSzPts val="1600"/>
              <a:buFont typeface="Arial"/>
              <a:buChar char="•"/>
            </a:pPr>
            <a:r>
              <a:rPr b="0" i="0" lang="en-US" sz="1800" u="none" cap="none" strike="noStrike">
                <a:solidFill>
                  <a:srgbClr val="383838"/>
                </a:solidFill>
                <a:latin typeface="Arial"/>
                <a:ea typeface="Arial"/>
                <a:cs typeface="Arial"/>
                <a:sym typeface="Arial"/>
              </a:rPr>
              <a:t>Have your doctor </a:t>
            </a:r>
            <a:r>
              <a:rPr b="0" i="0" lang="en-US" sz="1800" u="none" cap="none" strike="noStrike">
                <a:solidFill>
                  <a:srgbClr val="1D2324"/>
                </a:solidFill>
                <a:latin typeface="Arial"/>
                <a:ea typeface="Arial"/>
                <a:cs typeface="Arial"/>
                <a:sym typeface="Arial"/>
              </a:rPr>
              <a:t>scan the on-  screen bar code for your  benefits information</a:t>
            </a:r>
            <a:endParaRPr b="0" i="0" sz="1800" u="none" cap="none" strike="noStrike">
              <a:solidFill>
                <a:srgbClr val="000000"/>
              </a:solidFill>
              <a:latin typeface="Arial"/>
              <a:ea typeface="Arial"/>
              <a:cs typeface="Arial"/>
              <a:sym typeface="Arial"/>
            </a:endParaRPr>
          </a:p>
          <a:p>
            <a:pPr indent="-171450" lvl="0" marL="184150" marR="5080" rtl="0" algn="l">
              <a:lnSpc>
                <a:spcPct val="100000"/>
              </a:lnSpc>
              <a:spcBef>
                <a:spcPts val="600"/>
              </a:spcBef>
              <a:spcAft>
                <a:spcPts val="0"/>
              </a:spcAft>
              <a:buClr>
                <a:srgbClr val="00649D"/>
              </a:buClr>
              <a:buSzPts val="1600"/>
              <a:buFont typeface="Arial"/>
              <a:buChar char="•"/>
            </a:pPr>
            <a:r>
              <a:rPr b="0" i="0" lang="en-US" sz="1800" u="none" cap="none" strike="noStrike">
                <a:solidFill>
                  <a:srgbClr val="1D2324"/>
                </a:solidFill>
                <a:latin typeface="Arial"/>
                <a:ea typeface="Arial"/>
                <a:cs typeface="Arial"/>
                <a:sym typeface="Arial"/>
              </a:rPr>
              <a:t>Print a temporary replacement  card</a:t>
            </a:r>
            <a:endParaRPr b="0" i="0" sz="1800" u="none" cap="none" strike="noStrike">
              <a:solidFill>
                <a:srgbClr val="000000"/>
              </a:solidFill>
              <a:latin typeface="Arial"/>
              <a:ea typeface="Arial"/>
              <a:cs typeface="Arial"/>
              <a:sym typeface="Arial"/>
            </a:endParaRPr>
          </a:p>
          <a:p>
            <a:pPr indent="-171450" lvl="0" marL="184150" marR="437515" rtl="0" algn="l">
              <a:lnSpc>
                <a:spcPct val="100000"/>
              </a:lnSpc>
              <a:spcBef>
                <a:spcPts val="600"/>
              </a:spcBef>
              <a:spcAft>
                <a:spcPts val="0"/>
              </a:spcAft>
              <a:buClr>
                <a:srgbClr val="00649D"/>
              </a:buClr>
              <a:buSzPts val="1600"/>
              <a:buFont typeface="Arial"/>
              <a:buChar char="•"/>
            </a:pPr>
            <a:r>
              <a:rPr b="0" i="0" lang="en-US" sz="1800" u="none" cap="none" strike="noStrike">
                <a:solidFill>
                  <a:srgbClr val="1D2324"/>
                </a:solidFill>
                <a:latin typeface="Arial"/>
                <a:ea typeface="Arial"/>
                <a:cs typeface="Arial"/>
                <a:sym typeface="Arial"/>
              </a:rPr>
              <a:t>Fax a copy of your card to  your doctor’s	office</a:t>
            </a:r>
            <a:endParaRPr b="0" i="0" sz="1800" u="none" cap="none" strike="noStrike">
              <a:solidFill>
                <a:srgbClr val="000000"/>
              </a:solidFill>
              <a:latin typeface="Arial"/>
              <a:ea typeface="Arial"/>
              <a:cs typeface="Arial"/>
              <a:sym typeface="Arial"/>
            </a:endParaRPr>
          </a:p>
          <a:p>
            <a:pPr indent="-171450" lvl="0" marL="184150" marR="158115" rtl="0" algn="l">
              <a:lnSpc>
                <a:spcPct val="100000"/>
              </a:lnSpc>
              <a:spcBef>
                <a:spcPts val="600"/>
              </a:spcBef>
              <a:spcAft>
                <a:spcPts val="0"/>
              </a:spcAft>
              <a:buClr>
                <a:srgbClr val="00649D"/>
              </a:buClr>
              <a:buSzPts val="1600"/>
              <a:buFont typeface="Arial"/>
              <a:buChar char="•"/>
            </a:pPr>
            <a:r>
              <a:rPr b="1" i="0" lang="en-US" sz="1800" u="none" cap="none" strike="noStrike">
                <a:solidFill>
                  <a:srgbClr val="FF0000"/>
                </a:solidFill>
                <a:latin typeface="Arial"/>
                <a:ea typeface="Arial"/>
                <a:cs typeface="Arial"/>
                <a:sym typeface="Arial"/>
              </a:rPr>
              <a:t>Continue to use current  UMR ID card for 2022. You  will receive a new ID card  only if you are new to the  UMR plan, or are adding/  removing any dependents  from UMR coverage.</a:t>
            </a:r>
            <a:endParaRPr b="0" i="0" sz="1800" u="none" cap="none" strike="noStrike">
              <a:solidFill>
                <a:srgbClr val="000000"/>
              </a:solidFill>
              <a:latin typeface="Arial"/>
              <a:ea typeface="Arial"/>
              <a:cs typeface="Arial"/>
              <a:sym typeface="Arial"/>
            </a:endParaRPr>
          </a:p>
        </p:txBody>
      </p:sp>
      <p:sp>
        <p:nvSpPr>
          <p:cNvPr id="1051" name="Google Shape;1051;p29"/>
          <p:cNvSpPr txBox="1"/>
          <p:nvPr/>
        </p:nvSpPr>
        <p:spPr>
          <a:xfrm>
            <a:off x="524814" y="6400965"/>
            <a:ext cx="2151380" cy="147320"/>
          </a:xfrm>
          <a:prstGeom prst="rect">
            <a:avLst/>
          </a:prstGeom>
          <a:noFill/>
          <a:ln>
            <a:noFill/>
          </a:ln>
        </p:spPr>
        <p:txBody>
          <a:bodyPr anchorCtr="0" anchor="t" bIns="0" lIns="0" spcFirstLastPara="1" rIns="0" wrap="square" tIns="12050">
            <a:spAutoFit/>
          </a:bodyPr>
          <a:lstStyle/>
          <a:p>
            <a:pPr indent="-313055" lvl="0" marL="325755" marR="0" rtl="0" algn="l">
              <a:lnSpc>
                <a:spcPct val="100000"/>
              </a:lnSpc>
              <a:spcBef>
                <a:spcPts val="0"/>
              </a:spcBef>
              <a:spcAft>
                <a:spcPts val="0"/>
              </a:spcAft>
              <a:buClr>
                <a:srgbClr val="00649D"/>
              </a:buClr>
              <a:buSzPts val="1600"/>
              <a:buFont typeface="Arial"/>
              <a:buChar char="•"/>
            </a:pPr>
            <a:r>
              <a:rPr b="0" i="0" lang="en-US" sz="800" u="none" cap="none" strike="noStrike">
                <a:solidFill>
                  <a:srgbClr val="585858"/>
                </a:solidFill>
                <a:latin typeface="Arial"/>
                <a:ea typeface="Arial"/>
                <a:cs typeface="Arial"/>
                <a:sym typeface="Arial"/>
              </a:rPr>
              <a:t>©2019 United HealthCare Services, Inc.</a:t>
            </a:r>
            <a:endParaRPr b="0" i="0" sz="800" u="none" cap="none" strike="noStrike">
              <a:solidFill>
                <a:srgbClr val="000000"/>
              </a:solidFill>
              <a:latin typeface="Arial"/>
              <a:ea typeface="Arial"/>
              <a:cs typeface="Arial"/>
              <a:sym typeface="Arial"/>
            </a:endParaRPr>
          </a:p>
        </p:txBody>
      </p:sp>
      <p:sp>
        <p:nvSpPr>
          <p:cNvPr id="1052" name="Google Shape;1052;p29"/>
          <p:cNvSpPr txBox="1"/>
          <p:nvPr>
            <p:ph type="title"/>
          </p:nvPr>
        </p:nvSpPr>
        <p:spPr>
          <a:xfrm>
            <a:off x="466346" y="188750"/>
            <a:ext cx="3750600" cy="946500"/>
          </a:xfrm>
          <a:prstGeom prst="rect">
            <a:avLst/>
          </a:prstGeom>
          <a:noFill/>
          <a:ln>
            <a:noFill/>
          </a:ln>
        </p:spPr>
        <p:txBody>
          <a:bodyPr anchorCtr="0" anchor="t" bIns="0" lIns="0" spcFirstLastPara="1" rIns="0" wrap="square" tIns="83800">
            <a:spAutoFit/>
          </a:bodyPr>
          <a:lstStyle/>
          <a:p>
            <a:pPr indent="0" lvl="0" marL="12700" marR="5080" rtl="0" algn="l">
              <a:lnSpc>
                <a:spcPct val="100000"/>
              </a:lnSpc>
              <a:spcBef>
                <a:spcPts val="0"/>
              </a:spcBef>
              <a:spcAft>
                <a:spcPts val="0"/>
              </a:spcAft>
              <a:buNone/>
            </a:pPr>
            <a:r>
              <a:rPr lang="en-US"/>
              <a:t>A digital ID card  on umr.com</a:t>
            </a:r>
            <a:endParaRPr/>
          </a:p>
        </p:txBody>
      </p:sp>
      <p:sp>
        <p:nvSpPr>
          <p:cNvPr id="1053" name="Google Shape;1053;p29"/>
          <p:cNvSpPr/>
          <p:nvPr/>
        </p:nvSpPr>
        <p:spPr>
          <a:xfrm>
            <a:off x="4039489" y="957376"/>
            <a:ext cx="5104510" cy="590062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4" name="Google Shape;1054;p29"/>
          <p:cNvSpPr/>
          <p:nvPr/>
        </p:nvSpPr>
        <p:spPr>
          <a:xfrm>
            <a:off x="5553481" y="2198890"/>
            <a:ext cx="2288895" cy="2990202"/>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5" name="Google Shape;1055;p29"/>
          <p:cNvSpPr txBox="1"/>
          <p:nvPr/>
        </p:nvSpPr>
        <p:spPr>
          <a:xfrm>
            <a:off x="466344" y="6512211"/>
            <a:ext cx="152400" cy="153670"/>
          </a:xfrm>
          <a:prstGeom prst="rect">
            <a:avLst/>
          </a:prstGeom>
          <a:noFill/>
          <a:ln>
            <a:noFill/>
          </a:ln>
        </p:spPr>
        <p:txBody>
          <a:bodyPr anchorCtr="0" anchor="t" bIns="0" lIns="0" spcFirstLastPara="1" rIns="0" wrap="square" tIns="1900">
            <a:spAutoFit/>
          </a:bodyPr>
          <a:lstStyle/>
          <a:p>
            <a:pPr indent="0" lvl="0" marL="1270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11</a:t>
            </a:r>
            <a:endParaRPr b="0" i="0" sz="900" u="none" cap="none" strike="noStrike">
              <a:solidFill>
                <a:srgbClr val="000000"/>
              </a:solidFill>
              <a:latin typeface="Arial"/>
              <a:ea typeface="Arial"/>
              <a:cs typeface="Arial"/>
              <a:sym typeface="Arial"/>
            </a:endParaRPr>
          </a:p>
        </p:txBody>
      </p:sp>
      <p:sp>
        <p:nvSpPr>
          <p:cNvPr id="1056" name="Google Shape;1056;p29"/>
          <p:cNvSpPr txBox="1"/>
          <p:nvPr/>
        </p:nvSpPr>
        <p:spPr>
          <a:xfrm>
            <a:off x="838200" y="6528879"/>
            <a:ext cx="3143885" cy="231775"/>
          </a:xfrm>
          <a:prstGeom prst="rect">
            <a:avLst/>
          </a:prstGeom>
          <a:noFill/>
          <a:ln>
            <a:noFill/>
          </a:ln>
        </p:spPr>
        <p:txBody>
          <a:bodyPr anchorCtr="0" anchor="t" bIns="0" lIns="0" spcFirstLastPara="1" rIns="0" wrap="square" tIns="4425">
            <a:spAutoFit/>
          </a:bodyPr>
          <a:lstStyle/>
          <a:p>
            <a:pPr indent="0" lvl="0" marL="12700" marR="5080" rtl="0" algn="l">
              <a:lnSpc>
                <a:spcPct val="100000"/>
              </a:lnSpc>
              <a:spcBef>
                <a:spcPts val="0"/>
              </a:spcBef>
              <a:spcAft>
                <a:spcPts val="0"/>
              </a:spcAft>
              <a:buClr>
                <a:srgbClr val="585858"/>
              </a:buClr>
              <a:buSzPts val="700"/>
              <a:buFont typeface="Arial"/>
              <a:buNone/>
            </a:pPr>
            <a:r>
              <a:rPr b="0" i="0" lang="en-US" sz="700" u="none" cap="none" strike="noStrike">
                <a:solidFill>
                  <a:srgbClr val="585858"/>
                </a:solidFill>
                <a:latin typeface="Arial"/>
                <a:ea typeface="Arial"/>
                <a:cs typeface="Arial"/>
                <a:sym typeface="Arial"/>
              </a:rPr>
              <a:t>Proprietary information of United HealthCare Services, Inc. Do not distribute or  reproduce without express permission of United HealthCare Services, Inc.</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3"/>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2537C"/>
              </a:buClr>
              <a:buSzPts val="4000"/>
              <a:buFont typeface="Corbel"/>
              <a:buNone/>
            </a:pPr>
            <a:r>
              <a:rPr lang="en-US">
                <a:solidFill>
                  <a:srgbClr val="22537C"/>
                </a:solidFill>
              </a:rPr>
              <a:t>Open Enrollment</a:t>
            </a:r>
            <a:endParaRPr/>
          </a:p>
        </p:txBody>
      </p:sp>
      <p:sp>
        <p:nvSpPr>
          <p:cNvPr id="737" name="Google Shape;737;p3"/>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900"/>
              <a:buChar char="•"/>
            </a:pPr>
            <a:r>
              <a:rPr lang="en-US" sz="1900"/>
              <a:t>Opportunity to make changes to your benefit elections and to review which dependents you will cover</a:t>
            </a:r>
            <a:endParaRPr/>
          </a:p>
          <a:p>
            <a:pPr indent="-342900" lvl="0" marL="342900" rtl="0" algn="l">
              <a:spcBef>
                <a:spcPts val="380"/>
              </a:spcBef>
              <a:spcAft>
                <a:spcPts val="0"/>
              </a:spcAft>
              <a:buClr>
                <a:schemeClr val="dk1"/>
              </a:buClr>
              <a:buSzPts val="1900"/>
              <a:buChar char="•"/>
            </a:pPr>
            <a:r>
              <a:rPr lang="en-US" sz="1900"/>
              <a:t>Elections made during this period will remain in effect for a 12 month period, unless you experience an IRS-approved “qualifying event”</a:t>
            </a:r>
            <a:endParaRPr/>
          </a:p>
          <a:p>
            <a:pPr indent="-342900" lvl="0" marL="342900" rtl="0" algn="l">
              <a:spcBef>
                <a:spcPts val="380"/>
              </a:spcBef>
              <a:spcAft>
                <a:spcPts val="0"/>
              </a:spcAft>
              <a:buClr>
                <a:schemeClr val="dk1"/>
              </a:buClr>
              <a:buSzPts val="1900"/>
              <a:buChar char="•"/>
            </a:pPr>
            <a:r>
              <a:rPr lang="en-US" sz="1900"/>
              <a:t>Approved qualifying events include: </a:t>
            </a:r>
            <a:endParaRPr/>
          </a:p>
          <a:p>
            <a:pPr indent="-457200" lvl="1" marL="914400" rtl="0" algn="l">
              <a:spcBef>
                <a:spcPts val="340"/>
              </a:spcBef>
              <a:spcAft>
                <a:spcPts val="0"/>
              </a:spcAft>
              <a:buClr>
                <a:srgbClr val="6584A7"/>
              </a:buClr>
              <a:buSzPts val="1700"/>
              <a:buChar char="⮚"/>
            </a:pPr>
            <a:r>
              <a:rPr lang="en-US" sz="1700"/>
              <a:t>Marriage or Divorce</a:t>
            </a:r>
            <a:endParaRPr/>
          </a:p>
          <a:p>
            <a:pPr indent="-457200" lvl="1" marL="914400" rtl="0" algn="l">
              <a:spcBef>
                <a:spcPts val="340"/>
              </a:spcBef>
              <a:spcAft>
                <a:spcPts val="0"/>
              </a:spcAft>
              <a:buClr>
                <a:srgbClr val="6584A7"/>
              </a:buClr>
              <a:buSzPts val="1700"/>
              <a:buChar char="⮚"/>
            </a:pPr>
            <a:r>
              <a:rPr lang="en-US" sz="1700"/>
              <a:t>Death</a:t>
            </a:r>
            <a:endParaRPr/>
          </a:p>
          <a:p>
            <a:pPr indent="-457200" lvl="1" marL="914400" rtl="0" algn="l">
              <a:spcBef>
                <a:spcPts val="340"/>
              </a:spcBef>
              <a:spcAft>
                <a:spcPts val="0"/>
              </a:spcAft>
              <a:buClr>
                <a:srgbClr val="6584A7"/>
              </a:buClr>
              <a:buSzPts val="1700"/>
              <a:buChar char="⮚"/>
            </a:pPr>
            <a:r>
              <a:rPr lang="en-US" sz="1700"/>
              <a:t>Birth or adoption of a dependent</a:t>
            </a:r>
            <a:endParaRPr/>
          </a:p>
          <a:p>
            <a:pPr indent="-457200" lvl="1" marL="914400" rtl="0" algn="l">
              <a:spcBef>
                <a:spcPts val="340"/>
              </a:spcBef>
              <a:spcAft>
                <a:spcPts val="0"/>
              </a:spcAft>
              <a:buClr>
                <a:srgbClr val="6584A7"/>
              </a:buClr>
              <a:buSzPts val="1700"/>
              <a:buChar char="⮚"/>
            </a:pPr>
            <a:r>
              <a:rPr lang="en-US" sz="1700"/>
              <a:t>Change in employment status</a:t>
            </a:r>
            <a:endParaRPr/>
          </a:p>
          <a:p>
            <a:pPr indent="-457200" lvl="1" marL="914400" rtl="0" algn="l">
              <a:spcBef>
                <a:spcPts val="340"/>
              </a:spcBef>
              <a:spcAft>
                <a:spcPts val="0"/>
              </a:spcAft>
              <a:buClr>
                <a:srgbClr val="6584A7"/>
              </a:buClr>
              <a:buSzPts val="1700"/>
              <a:buChar char="⮚"/>
            </a:pPr>
            <a:r>
              <a:rPr lang="en-US" sz="1700"/>
              <a:t>Change in dependent’s eligibility status</a:t>
            </a:r>
            <a:endParaRPr/>
          </a:p>
          <a:p>
            <a:pPr indent="-457200" lvl="1" marL="914400" rtl="0" algn="l">
              <a:spcBef>
                <a:spcPts val="340"/>
              </a:spcBef>
              <a:spcAft>
                <a:spcPts val="0"/>
              </a:spcAft>
              <a:buClr>
                <a:srgbClr val="6584A7"/>
              </a:buClr>
              <a:buSzPts val="1700"/>
              <a:buChar char="⮚"/>
            </a:pPr>
            <a:r>
              <a:rPr lang="en-US" sz="1700"/>
              <a:t>Loss of or significant change to your current coverage</a:t>
            </a:r>
            <a:endParaRPr/>
          </a:p>
          <a:p>
            <a:pPr indent="-457200" lvl="1" marL="914400" rtl="0" algn="l">
              <a:spcBef>
                <a:spcPts val="340"/>
              </a:spcBef>
              <a:spcAft>
                <a:spcPts val="0"/>
              </a:spcAft>
              <a:buClr>
                <a:srgbClr val="6584A7"/>
              </a:buClr>
              <a:buSzPts val="1700"/>
              <a:buChar char="⮚"/>
            </a:pPr>
            <a:r>
              <a:rPr lang="en-US" sz="1700"/>
              <a:t>Judgment, decree or court order</a:t>
            </a:r>
            <a:endParaRPr/>
          </a:p>
          <a:p>
            <a:pPr indent="-342900" lvl="0" marL="342900" rtl="0" algn="l">
              <a:spcBef>
                <a:spcPts val="380"/>
              </a:spcBef>
              <a:spcAft>
                <a:spcPts val="0"/>
              </a:spcAft>
              <a:buClr>
                <a:schemeClr val="dk1"/>
              </a:buClr>
              <a:buSzPts val="1900"/>
              <a:buChar char="•"/>
            </a:pPr>
            <a:r>
              <a:rPr lang="en-US" sz="1900"/>
              <a:t>You have 30 days from the date of the event to notify Human Resources</a:t>
            </a:r>
            <a:endParaRPr/>
          </a:p>
          <a:p>
            <a:pPr indent="-215900" lvl="0" marL="342900" rtl="0" algn="l">
              <a:spcBef>
                <a:spcPts val="400"/>
              </a:spcBef>
              <a:spcAft>
                <a:spcPts val="0"/>
              </a:spcAft>
              <a:buClr>
                <a:schemeClr val="dk1"/>
              </a:buClr>
              <a:buSzPts val="2000"/>
              <a:buNone/>
            </a:pPr>
            <a:r>
              <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30"/>
          <p:cNvSpPr txBox="1"/>
          <p:nvPr>
            <p:ph idx="4294967295" type="subTitle"/>
          </p:nvPr>
        </p:nvSpPr>
        <p:spPr>
          <a:xfrm>
            <a:off x="152400" y="5410200"/>
            <a:ext cx="8272463" cy="914400"/>
          </a:xfrm>
          <a:prstGeom prst="rect">
            <a:avLst/>
          </a:prstGeom>
          <a:noFill/>
          <a:ln>
            <a:noFill/>
          </a:ln>
        </p:spPr>
        <p:txBody>
          <a:bodyPr anchorCtr="0" anchor="t" bIns="0" lIns="0" spcFirstLastPara="1" rIns="0" wrap="square" tIns="0">
            <a:noAutofit/>
          </a:bodyPr>
          <a:lstStyle/>
          <a:p>
            <a:pPr indent="0" lvl="0" marL="0" marR="0" rtl="0" algn="ctr">
              <a:lnSpc>
                <a:spcPct val="75000"/>
              </a:lnSpc>
              <a:spcBef>
                <a:spcPts val="0"/>
              </a:spcBef>
              <a:spcAft>
                <a:spcPts val="0"/>
              </a:spcAft>
              <a:buClr>
                <a:srgbClr val="000000"/>
              </a:buClr>
              <a:buSzPts val="2400"/>
              <a:buFont typeface="Arial"/>
              <a:buNone/>
            </a:pPr>
            <a:r>
              <a:t/>
            </a:r>
            <a:endParaRPr b="1" i="0" sz="2400" u="none" cap="none" strike="noStrike">
              <a:solidFill>
                <a:srgbClr val="7F7F7F"/>
              </a:solidFill>
              <a:latin typeface="Arial"/>
              <a:ea typeface="Arial"/>
              <a:cs typeface="Arial"/>
              <a:sym typeface="Arial"/>
            </a:endParaRPr>
          </a:p>
          <a:p>
            <a:pPr indent="0" lvl="0" marL="0" marR="0" rtl="0" algn="ctr">
              <a:lnSpc>
                <a:spcPct val="75000"/>
              </a:lnSpc>
              <a:spcBef>
                <a:spcPts val="0"/>
              </a:spcBef>
              <a:spcAft>
                <a:spcPts val="0"/>
              </a:spcAft>
              <a:buClr>
                <a:srgbClr val="000000"/>
              </a:buClr>
              <a:buSzPts val="800"/>
              <a:buFont typeface="Arial"/>
              <a:buNone/>
            </a:pPr>
            <a:r>
              <a:t/>
            </a:r>
            <a:endParaRPr b="1" i="0" sz="800" u="none" cap="none" strike="noStrike">
              <a:solidFill>
                <a:srgbClr val="7F7F7F"/>
              </a:solidFill>
              <a:latin typeface="Arial"/>
              <a:ea typeface="Arial"/>
              <a:cs typeface="Arial"/>
              <a:sym typeface="Arial"/>
            </a:endParaRPr>
          </a:p>
          <a:p>
            <a:pPr indent="0" lvl="0" marL="0" marR="0" rtl="0" algn="ctr">
              <a:lnSpc>
                <a:spcPct val="75000"/>
              </a:lnSpc>
              <a:spcBef>
                <a:spcPts val="0"/>
              </a:spcBef>
              <a:spcAft>
                <a:spcPts val="0"/>
              </a:spcAft>
              <a:buClr>
                <a:srgbClr val="000000"/>
              </a:buClr>
              <a:buSzPts val="1200"/>
              <a:buFont typeface="Arial"/>
              <a:buNone/>
            </a:pPr>
            <a:r>
              <a:rPr b="1" i="0" lang="en-US" sz="1200" u="none" cap="none" strike="noStrike">
                <a:solidFill>
                  <a:srgbClr val="313335"/>
                </a:solidFill>
                <a:latin typeface="Arial"/>
                <a:ea typeface="Arial"/>
                <a:cs typeface="Arial"/>
                <a:sym typeface="Arial"/>
              </a:rPr>
              <a:t>		</a:t>
            </a:r>
            <a:r>
              <a:rPr b="0" i="0" lang="en-US" sz="1200" u="none" cap="none" strike="noStrike">
                <a:solidFill>
                  <a:srgbClr val="313335"/>
                </a:solidFill>
                <a:latin typeface="Arial"/>
                <a:ea typeface="Arial"/>
                <a:cs typeface="Arial"/>
                <a:sym typeface="Arial"/>
              </a:rPr>
              <a:t>		</a:t>
            </a:r>
            <a:endParaRPr/>
          </a:p>
          <a:p>
            <a:pPr indent="-165100" lvl="0" marL="228600" marR="0" rtl="0" algn="l">
              <a:lnSpc>
                <a:spcPct val="75000"/>
              </a:lnSpc>
              <a:spcBef>
                <a:spcPts val="0"/>
              </a:spcBef>
              <a:spcAft>
                <a:spcPts val="0"/>
              </a:spcAft>
              <a:buClr>
                <a:srgbClr val="000000"/>
              </a:buClr>
              <a:buSzPts val="1000"/>
              <a:buFont typeface="Arial"/>
              <a:buNone/>
            </a:pPr>
            <a:r>
              <a:t/>
            </a:r>
            <a:endParaRPr b="0" i="0" sz="1000" u="none" cap="none" strike="noStrike">
              <a:solidFill>
                <a:srgbClr val="313335"/>
              </a:solidFill>
              <a:latin typeface="Arial"/>
              <a:ea typeface="Arial"/>
              <a:cs typeface="Arial"/>
              <a:sym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31"/>
          <p:cNvSpPr txBox="1"/>
          <p:nvPr>
            <p:ph idx="12" type="sldNum"/>
          </p:nvPr>
        </p:nvSpPr>
        <p:spPr>
          <a:xfrm>
            <a:off x="8382000" y="6580188"/>
            <a:ext cx="304800" cy="1524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63666A"/>
              </a:buClr>
              <a:buSzPts val="800"/>
              <a:buFont typeface="Arial"/>
              <a:buNone/>
            </a:pPr>
            <a:fld id="{00000000-1234-1234-1234-123412341234}" type="slidenum">
              <a:rPr b="0" i="0" lang="en-US" sz="800" u="none" cap="none" strike="noStrike">
                <a:solidFill>
                  <a:srgbClr val="63666A"/>
                </a:solidFill>
                <a:latin typeface="Arial"/>
                <a:ea typeface="Arial"/>
                <a:cs typeface="Arial"/>
                <a:sym typeface="Arial"/>
              </a:rPr>
              <a:t>‹#›</a:t>
            </a:fld>
            <a:endParaRPr b="0" i="0" sz="800" u="none" cap="none" strike="noStrike">
              <a:solidFill>
                <a:srgbClr val="63666A"/>
              </a:solidFill>
              <a:latin typeface="Arial"/>
              <a:ea typeface="Arial"/>
              <a:cs typeface="Arial"/>
              <a:sym typeface="Arial"/>
            </a:endParaRPr>
          </a:p>
        </p:txBody>
      </p:sp>
      <p:sp>
        <p:nvSpPr>
          <p:cNvPr id="1070" name="Google Shape;1070;p31"/>
          <p:cNvSpPr txBox="1"/>
          <p:nvPr>
            <p:ph type="title"/>
          </p:nvPr>
        </p:nvSpPr>
        <p:spPr>
          <a:xfrm>
            <a:off x="228601" y="152400"/>
            <a:ext cx="8439150" cy="4572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None/>
            </a:pPr>
            <a:r>
              <a:rPr lang="en-US"/>
              <a:t>PPO Plan vs. HDHP/HSA Plan (OptumRx)</a:t>
            </a:r>
            <a:endParaRPr/>
          </a:p>
        </p:txBody>
      </p:sp>
      <p:graphicFrame>
        <p:nvGraphicFramePr>
          <p:cNvPr id="1071" name="Google Shape;1071;p31"/>
          <p:cNvGraphicFramePr/>
          <p:nvPr/>
        </p:nvGraphicFramePr>
        <p:xfrm>
          <a:off x="228600" y="707763"/>
          <a:ext cx="3000000" cy="3000000"/>
        </p:xfrm>
        <a:graphic>
          <a:graphicData uri="http://schemas.openxmlformats.org/drawingml/2006/table">
            <a:tbl>
              <a:tblPr bandRow="1" firstRow="1">
                <a:noFill/>
                <a:tableStyleId>{361E9025-6915-4793-B649-2D08027DE5D5}</a:tableStyleId>
              </a:tblPr>
              <a:tblGrid>
                <a:gridCol w="1981200"/>
                <a:gridCol w="3352800"/>
                <a:gridCol w="3352800"/>
              </a:tblGrid>
              <a:tr h="366000">
                <a:tc>
                  <a:txBody>
                    <a:bodyPr/>
                    <a:lstStyle/>
                    <a:p>
                      <a:pPr indent="0" lvl="0" marL="0" marR="0" rtl="0" algn="ctr">
                        <a:spcBef>
                          <a:spcPts val="0"/>
                        </a:spcBef>
                        <a:spcAft>
                          <a:spcPts val="0"/>
                        </a:spcAft>
                        <a:buNone/>
                      </a:pPr>
                      <a:r>
                        <a:t/>
                      </a:r>
                      <a:endParaRPr sz="1800" u="none" cap="none" strike="noStrike"/>
                    </a:p>
                  </a:txBody>
                  <a:tcPr marT="45725" marB="45725" marR="91450" marL="91450"/>
                </a:tc>
                <a:tc>
                  <a:txBody>
                    <a:bodyPr/>
                    <a:lstStyle/>
                    <a:p>
                      <a:pPr indent="0" lvl="0" marL="0" marR="0" rtl="0" algn="ctr">
                        <a:spcBef>
                          <a:spcPts val="0"/>
                        </a:spcBef>
                        <a:spcAft>
                          <a:spcPts val="0"/>
                        </a:spcAft>
                        <a:buNone/>
                      </a:pPr>
                      <a:r>
                        <a:rPr lang="en-US" sz="1800" u="none" cap="none" strike="noStrike"/>
                        <a:t>PPO Plan</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HDHP Plan (HSA)</a:t>
                      </a:r>
                      <a:endParaRPr sz="1800" u="none" cap="none" strike="noStrike"/>
                    </a:p>
                  </a:txBody>
                  <a:tcPr marT="45725" marB="45725" marR="91450" marL="91450"/>
                </a:tc>
              </a:tr>
              <a:tr h="534950">
                <a:tc>
                  <a:txBody>
                    <a:bodyPr/>
                    <a:lstStyle/>
                    <a:p>
                      <a:pPr indent="0" lvl="0" marL="0" marR="0" rtl="0" algn="l">
                        <a:spcBef>
                          <a:spcPts val="0"/>
                        </a:spcBef>
                        <a:spcAft>
                          <a:spcPts val="0"/>
                        </a:spcAft>
                        <a:buNone/>
                      </a:pPr>
                      <a:r>
                        <a:rPr lang="en-US" sz="1400" u="none" cap="none" strike="noStrike"/>
                        <a:t>Deductible</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400"/>
                        <a:buFont typeface="Arial"/>
                        <a:buNone/>
                      </a:pPr>
                      <a:r>
                        <a:rPr lang="en-US" sz="1400"/>
                        <a:t>No Deductible on Rx</a:t>
                      </a:r>
                      <a:endParaRPr/>
                    </a:p>
                  </a:txBody>
                  <a:tcPr marT="45725" marB="45725" marR="91450" marL="91450" anchor="ctr"/>
                </a:tc>
                <a:tc>
                  <a:txBody>
                    <a:bodyPr/>
                    <a:lstStyle/>
                    <a:p>
                      <a:pPr indent="0" lvl="0" marL="0" marR="0" rtl="0" algn="ctr">
                        <a:spcBef>
                          <a:spcPts val="0"/>
                        </a:spcBef>
                        <a:spcAft>
                          <a:spcPts val="0"/>
                        </a:spcAft>
                        <a:buNone/>
                      </a:pPr>
                      <a:r>
                        <a:rPr i="1" lang="en-US" sz="1400"/>
                        <a:t>Includes Medical</a:t>
                      </a:r>
                      <a:r>
                        <a:rPr i="1" lang="en-US" sz="1400"/>
                        <a:t> &amp; Rx</a:t>
                      </a:r>
                      <a:endParaRPr/>
                    </a:p>
                    <a:p>
                      <a:pPr indent="0" lvl="0" marL="0" marR="0" rtl="0" algn="ctr">
                        <a:spcBef>
                          <a:spcPts val="0"/>
                        </a:spcBef>
                        <a:spcAft>
                          <a:spcPts val="0"/>
                        </a:spcAft>
                        <a:buNone/>
                      </a:pPr>
                      <a:r>
                        <a:rPr lang="en-US" sz="1400"/>
                        <a:t>$2,000</a:t>
                      </a:r>
                      <a:r>
                        <a:rPr lang="en-US" sz="1400"/>
                        <a:t> Single / </a:t>
                      </a:r>
                      <a:r>
                        <a:rPr lang="en-US" sz="1400"/>
                        <a:t>$4,000 Family</a:t>
                      </a:r>
                      <a:endParaRPr/>
                    </a:p>
                  </a:txBody>
                  <a:tcPr marT="45725" marB="45725" marR="91450" marL="91450" anchor="ctr"/>
                </a:tc>
              </a:tr>
              <a:tr h="720750">
                <a:tc>
                  <a:txBody>
                    <a:bodyPr/>
                    <a:lstStyle/>
                    <a:p>
                      <a:pPr indent="0" lvl="0" marL="0" marR="0" rtl="0" algn="l">
                        <a:spcBef>
                          <a:spcPts val="0"/>
                        </a:spcBef>
                        <a:spcAft>
                          <a:spcPts val="0"/>
                        </a:spcAft>
                        <a:buNone/>
                      </a:pPr>
                      <a:r>
                        <a:rPr lang="en-US" sz="1400"/>
                        <a:t>Out-of-Pocket Maximum </a:t>
                      </a:r>
                      <a:endParaRPr i="1" sz="1400"/>
                    </a:p>
                  </a:txBody>
                  <a:tcPr marT="45725" marB="45725" marR="91450" marL="91450" anchor="ctr"/>
                </a:tc>
                <a:tc>
                  <a:txBody>
                    <a:bodyPr/>
                    <a:lstStyle/>
                    <a:p>
                      <a:pPr indent="0" lvl="0" marL="0" marR="0" rtl="0" algn="ctr">
                        <a:spcBef>
                          <a:spcPts val="0"/>
                        </a:spcBef>
                        <a:spcAft>
                          <a:spcPts val="0"/>
                        </a:spcAft>
                        <a:buNone/>
                      </a:pPr>
                      <a:r>
                        <a:rPr i="1" lang="en-US" sz="1400"/>
                        <a:t>Includes Medical</a:t>
                      </a:r>
                      <a:r>
                        <a:rPr i="1" lang="en-US" sz="1400"/>
                        <a:t> &amp; Rx </a:t>
                      </a:r>
                      <a:endParaRPr/>
                    </a:p>
                    <a:p>
                      <a:pPr indent="0" lvl="0" marL="0" marR="0" rtl="0" algn="ctr">
                        <a:spcBef>
                          <a:spcPts val="0"/>
                        </a:spcBef>
                        <a:spcAft>
                          <a:spcPts val="0"/>
                        </a:spcAft>
                        <a:buNone/>
                      </a:pPr>
                      <a:r>
                        <a:rPr lang="en-US" sz="1400"/>
                        <a:t>$2,500 Single / $5,000 EE+1</a:t>
                      </a:r>
                      <a:endParaRPr/>
                    </a:p>
                    <a:p>
                      <a:pPr indent="0" lvl="0" marL="0" marR="0" rtl="0" algn="ctr">
                        <a:spcBef>
                          <a:spcPts val="0"/>
                        </a:spcBef>
                        <a:spcAft>
                          <a:spcPts val="0"/>
                        </a:spcAft>
                        <a:buNone/>
                      </a:pPr>
                      <a:r>
                        <a:rPr lang="en-US" sz="1400"/>
                        <a:t>$7,500 Family</a:t>
                      </a:r>
                      <a:endParaRPr/>
                    </a:p>
                  </a:txBody>
                  <a:tcPr marT="45725" marB="45725" marR="91450" marL="91450" anchor="ctr"/>
                </a:tc>
                <a:tc>
                  <a:txBody>
                    <a:bodyPr/>
                    <a:lstStyle/>
                    <a:p>
                      <a:pPr indent="0" lvl="0" marL="0" marR="0" rtl="0" algn="ctr">
                        <a:spcBef>
                          <a:spcPts val="0"/>
                        </a:spcBef>
                        <a:spcAft>
                          <a:spcPts val="0"/>
                        </a:spcAft>
                        <a:buNone/>
                      </a:pPr>
                      <a:r>
                        <a:rPr i="1" lang="en-US" sz="1400"/>
                        <a:t>Includes</a:t>
                      </a:r>
                      <a:r>
                        <a:rPr i="1" lang="en-US" sz="1400"/>
                        <a:t> Medical &amp; Rx</a:t>
                      </a:r>
                      <a:endParaRPr/>
                    </a:p>
                    <a:p>
                      <a:pPr indent="0" lvl="0" marL="0" marR="0" rtl="0" algn="ctr">
                        <a:spcBef>
                          <a:spcPts val="0"/>
                        </a:spcBef>
                        <a:spcAft>
                          <a:spcPts val="0"/>
                        </a:spcAft>
                        <a:buNone/>
                      </a:pPr>
                      <a:r>
                        <a:rPr lang="en-US" sz="1400"/>
                        <a:t>$4,000</a:t>
                      </a:r>
                      <a:r>
                        <a:rPr lang="en-US" sz="1400"/>
                        <a:t> Single / </a:t>
                      </a:r>
                      <a:r>
                        <a:rPr lang="en-US" sz="1400"/>
                        <a:t>$8,000 Family</a:t>
                      </a:r>
                      <a:endParaRPr/>
                    </a:p>
                  </a:txBody>
                  <a:tcPr marT="45725" marB="45725" marR="91450" marL="91450" anchor="ctr"/>
                </a:tc>
              </a:tr>
              <a:tr h="1681775">
                <a:tc>
                  <a:txBody>
                    <a:bodyPr/>
                    <a:lstStyle/>
                    <a:p>
                      <a:pPr indent="0" lvl="0" marL="0" marR="0" rtl="0" algn="l">
                        <a:spcBef>
                          <a:spcPts val="0"/>
                        </a:spcBef>
                        <a:spcAft>
                          <a:spcPts val="0"/>
                        </a:spcAft>
                        <a:buNone/>
                      </a:pPr>
                      <a:r>
                        <a:rPr lang="en-US" sz="1400"/>
                        <a:t>Retail Copays / Coinsurance</a:t>
                      </a:r>
                      <a:endParaRPr/>
                    </a:p>
                  </a:txBody>
                  <a:tcPr marT="45725" marB="45725" marR="91450" marL="91450" anchor="ctr"/>
                </a:tc>
                <a:tc>
                  <a:txBody>
                    <a:bodyPr/>
                    <a:lstStyle/>
                    <a:p>
                      <a:pPr indent="0" lvl="0" marL="0" marR="0" rtl="0" algn="ctr">
                        <a:spcBef>
                          <a:spcPts val="0"/>
                        </a:spcBef>
                        <a:spcAft>
                          <a:spcPts val="0"/>
                        </a:spcAft>
                        <a:buNone/>
                      </a:pPr>
                      <a:r>
                        <a:rPr lang="en-US" sz="1400"/>
                        <a:t>Tier 1:  $10</a:t>
                      </a:r>
                      <a:r>
                        <a:rPr lang="en-US" sz="1400"/>
                        <a:t> Copay</a:t>
                      </a:r>
                      <a:endParaRPr/>
                    </a:p>
                    <a:p>
                      <a:pPr indent="0" lvl="0" marL="0" marR="0" rtl="0" algn="ctr">
                        <a:spcBef>
                          <a:spcPts val="0"/>
                        </a:spcBef>
                        <a:spcAft>
                          <a:spcPts val="0"/>
                        </a:spcAft>
                        <a:buNone/>
                      </a:pPr>
                      <a:r>
                        <a:rPr lang="en-US" sz="1400"/>
                        <a:t>Tier 2:  25%  Copay ($100 Maximum)</a:t>
                      </a:r>
                      <a:endParaRPr/>
                    </a:p>
                    <a:p>
                      <a:pPr indent="0" lvl="0" marL="0" marR="0" rtl="0" algn="ctr">
                        <a:spcBef>
                          <a:spcPts val="0"/>
                        </a:spcBef>
                        <a:spcAft>
                          <a:spcPts val="0"/>
                        </a:spcAft>
                        <a:buNone/>
                      </a:pPr>
                      <a:r>
                        <a:rPr lang="en-US" sz="1400"/>
                        <a:t>Tier 3:  35% Copay ($150 Maximum)</a:t>
                      </a:r>
                      <a:endParaRPr/>
                    </a:p>
                    <a:p>
                      <a:pPr indent="0" lvl="0" marL="0" marR="0" rtl="0" algn="ctr">
                        <a:spcBef>
                          <a:spcPts val="0"/>
                        </a:spcBef>
                        <a:spcAft>
                          <a:spcPts val="0"/>
                        </a:spcAft>
                        <a:buNone/>
                      </a:pPr>
                      <a:r>
                        <a:t/>
                      </a:r>
                      <a:endParaRPr sz="800"/>
                    </a:p>
                    <a:p>
                      <a:pPr indent="0" lvl="0" marL="0" marR="0" rtl="0" algn="ctr">
                        <a:spcBef>
                          <a:spcPts val="0"/>
                        </a:spcBef>
                        <a:spcAft>
                          <a:spcPts val="0"/>
                        </a:spcAft>
                        <a:buNone/>
                      </a:pPr>
                      <a:r>
                        <a:rPr b="0" i="0" lang="en-US" sz="1400"/>
                        <a:t>Rx Copays / </a:t>
                      </a:r>
                      <a:r>
                        <a:rPr b="0" i="0" lang="en-US" sz="1400"/>
                        <a:t>Maximums </a:t>
                      </a:r>
                      <a:r>
                        <a:rPr b="0" i="0" lang="en-US" sz="1400"/>
                        <a:t>will double for</a:t>
                      </a:r>
                      <a:r>
                        <a:rPr b="0" i="0" lang="en-US" sz="1400"/>
                        <a:t> </a:t>
                      </a:r>
                      <a:r>
                        <a:rPr b="0" i="1" lang="en-US" sz="1400" u="sng"/>
                        <a:t>Maintenance</a:t>
                      </a:r>
                      <a:r>
                        <a:rPr b="0" i="1" lang="en-US" sz="1400" u="sng"/>
                        <a:t> Medications</a:t>
                      </a:r>
                      <a:r>
                        <a:rPr b="0" i="1" lang="en-US" sz="1400" u="none"/>
                        <a:t> </a:t>
                      </a:r>
                      <a:r>
                        <a:rPr b="0" i="0" lang="en-US" sz="1400"/>
                        <a:t>if you continue to use retail after 2 consecutive fills.  </a:t>
                      </a:r>
                      <a:endParaRPr sz="14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400"/>
                        <a:buFont typeface="Arial"/>
                        <a:buNone/>
                      </a:pPr>
                      <a:r>
                        <a:rPr lang="en-US" sz="1400"/>
                        <a:t>Deductible, 90% Coinsurance</a:t>
                      </a:r>
                      <a:endParaRPr/>
                    </a:p>
                  </a:txBody>
                  <a:tcPr marT="45725" marB="45725" marR="91450" marL="91450" anchor="ctr"/>
                </a:tc>
              </a:tr>
              <a:tr h="720750">
                <a:tc>
                  <a:txBody>
                    <a:bodyPr/>
                    <a:lstStyle/>
                    <a:p>
                      <a:pPr indent="0" lvl="0" marL="0" marR="0" rtl="0" algn="l">
                        <a:spcBef>
                          <a:spcPts val="0"/>
                        </a:spcBef>
                        <a:spcAft>
                          <a:spcPts val="0"/>
                        </a:spcAft>
                        <a:buNone/>
                      </a:pPr>
                      <a:r>
                        <a:rPr lang="en-US" sz="1400"/>
                        <a:t>Mail Order Copays / Coinsurance</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400"/>
                        <a:buFont typeface="Arial"/>
                        <a:buNone/>
                      </a:pPr>
                      <a:r>
                        <a:rPr lang="en-US" sz="1400"/>
                        <a:t>Tier 1:  $30 Copay</a:t>
                      </a:r>
                      <a:endParaRPr/>
                    </a:p>
                    <a:p>
                      <a:pPr indent="0" lvl="0" marL="0" marR="0" rtl="0" algn="ctr">
                        <a:lnSpc>
                          <a:spcPct val="100000"/>
                        </a:lnSpc>
                        <a:spcBef>
                          <a:spcPts val="0"/>
                        </a:spcBef>
                        <a:spcAft>
                          <a:spcPts val="0"/>
                        </a:spcAft>
                        <a:buClr>
                          <a:schemeClr val="dk1"/>
                        </a:buClr>
                        <a:buSzPts val="1400"/>
                        <a:buFont typeface="Arial"/>
                        <a:buNone/>
                      </a:pPr>
                      <a:r>
                        <a:rPr lang="en-US" sz="1400"/>
                        <a:t>Tier 2:  $90 Copay</a:t>
                      </a:r>
                      <a:endParaRPr/>
                    </a:p>
                    <a:p>
                      <a:pPr indent="0" lvl="0" marL="0" marR="0" rtl="0" algn="ctr">
                        <a:lnSpc>
                          <a:spcPct val="100000"/>
                        </a:lnSpc>
                        <a:spcBef>
                          <a:spcPts val="0"/>
                        </a:spcBef>
                        <a:spcAft>
                          <a:spcPts val="0"/>
                        </a:spcAft>
                        <a:buClr>
                          <a:schemeClr val="dk1"/>
                        </a:buClr>
                        <a:buSzPts val="1400"/>
                        <a:buFont typeface="Arial"/>
                        <a:buNone/>
                      </a:pPr>
                      <a:r>
                        <a:rPr lang="en-US" sz="1400"/>
                        <a:t>Tier</a:t>
                      </a:r>
                      <a:r>
                        <a:rPr lang="en-US" sz="1400"/>
                        <a:t> 3:  $180 Copay</a:t>
                      </a:r>
                      <a:endParaRPr sz="14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400"/>
                        <a:buFont typeface="Arial"/>
                        <a:buNone/>
                      </a:pPr>
                      <a:r>
                        <a:rPr lang="en-US" sz="1400"/>
                        <a:t>Deductible, 90% Coinsurance</a:t>
                      </a:r>
                      <a:endParaRPr/>
                    </a:p>
                    <a:p>
                      <a:pPr indent="0" lvl="0" marL="0" marR="0" rtl="0" algn="ctr">
                        <a:lnSpc>
                          <a:spcPct val="100000"/>
                        </a:lnSpc>
                        <a:spcBef>
                          <a:spcPts val="0"/>
                        </a:spcBef>
                        <a:spcAft>
                          <a:spcPts val="0"/>
                        </a:spcAft>
                        <a:buClr>
                          <a:schemeClr val="dk1"/>
                        </a:buClr>
                        <a:buSzPts val="1400"/>
                        <a:buFont typeface="Arial"/>
                        <a:buNone/>
                      </a:pPr>
                      <a:r>
                        <a:t/>
                      </a:r>
                      <a:endParaRPr sz="1400"/>
                    </a:p>
                  </a:txBody>
                  <a:tcPr marT="45725" marB="45725" marR="91450" marL="91450" anchor="ctr"/>
                </a:tc>
              </a:tr>
              <a:tr h="510550">
                <a:tc>
                  <a:txBody>
                    <a:bodyPr/>
                    <a:lstStyle/>
                    <a:p>
                      <a:pPr indent="0" lvl="0" marL="0" marR="0" rtl="0" algn="l">
                        <a:lnSpc>
                          <a:spcPct val="100000"/>
                        </a:lnSpc>
                        <a:spcBef>
                          <a:spcPts val="0"/>
                        </a:spcBef>
                        <a:spcAft>
                          <a:spcPts val="0"/>
                        </a:spcAft>
                        <a:buClr>
                          <a:schemeClr val="dk1"/>
                        </a:buClr>
                        <a:buSzPts val="1400"/>
                        <a:buFont typeface="Arial"/>
                        <a:buNone/>
                      </a:pPr>
                      <a:r>
                        <a:rPr lang="en-US" sz="1400"/>
                        <a:t>Specialty Drug Copays / Coinsurance</a:t>
                      </a:r>
                      <a:endParaRPr/>
                    </a:p>
                  </a:txBody>
                  <a:tcPr marT="45725" marB="45725" marR="91450" marL="91450" anchor="ctr"/>
                </a:tc>
                <a:tc>
                  <a:txBody>
                    <a:bodyPr/>
                    <a:lstStyle/>
                    <a:p>
                      <a:pPr indent="0" lvl="0" marL="0" marR="0" rtl="0" algn="ctr">
                        <a:spcBef>
                          <a:spcPts val="0"/>
                        </a:spcBef>
                        <a:spcAft>
                          <a:spcPts val="0"/>
                        </a:spcAft>
                        <a:buNone/>
                      </a:pPr>
                      <a:r>
                        <a:rPr lang="en-US" sz="1400"/>
                        <a:t>Tier 4:  $100 Copay</a:t>
                      </a:r>
                      <a:r>
                        <a:rPr lang="en-US" sz="1400"/>
                        <a:t> per Fill</a:t>
                      </a:r>
                      <a:endParaRPr sz="14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400"/>
                        <a:buFont typeface="Arial"/>
                        <a:buNone/>
                      </a:pPr>
                      <a:r>
                        <a:rPr lang="en-US" sz="1400"/>
                        <a:t>Deductible, 90% Coinsurance</a:t>
                      </a:r>
                      <a:endParaRPr/>
                    </a:p>
                  </a:txBody>
                  <a:tcPr marT="45725" marB="45725" marR="91450" marL="91450" anchor="ctr"/>
                </a:tc>
              </a:tr>
              <a:tr h="570600">
                <a:tc>
                  <a:txBody>
                    <a:bodyPr/>
                    <a:lstStyle/>
                    <a:p>
                      <a:pPr indent="0" lvl="0" marL="0" marR="0" rtl="0" algn="l">
                        <a:lnSpc>
                          <a:spcPct val="100000"/>
                        </a:lnSpc>
                        <a:spcBef>
                          <a:spcPts val="0"/>
                        </a:spcBef>
                        <a:spcAft>
                          <a:spcPts val="0"/>
                        </a:spcAft>
                        <a:buClr>
                          <a:schemeClr val="dk1"/>
                        </a:buClr>
                        <a:buSzPts val="1400"/>
                        <a:buFont typeface="Arial"/>
                        <a:buNone/>
                      </a:pPr>
                      <a:r>
                        <a:rPr lang="en-US" sz="1400"/>
                        <a:t>Generic Preventive Medication *</a:t>
                      </a:r>
                      <a:endParaRPr/>
                    </a:p>
                  </a:txBody>
                  <a:tcPr marT="45725" marB="45725" marR="91450" marL="91450" anchor="ctr"/>
                </a:tc>
                <a:tc gridSpan="2">
                  <a:txBody>
                    <a:bodyPr/>
                    <a:lstStyle/>
                    <a:p>
                      <a:pPr indent="0" lvl="0" marL="0" marR="0" rtl="0" algn="ctr">
                        <a:lnSpc>
                          <a:spcPct val="100000"/>
                        </a:lnSpc>
                        <a:spcBef>
                          <a:spcPts val="0"/>
                        </a:spcBef>
                        <a:spcAft>
                          <a:spcPts val="0"/>
                        </a:spcAft>
                        <a:buClr>
                          <a:schemeClr val="dk1"/>
                        </a:buClr>
                        <a:buSzPts val="1400"/>
                        <a:buFont typeface="Arial"/>
                        <a:buNone/>
                      </a:pPr>
                      <a:r>
                        <a:rPr lang="en-US" sz="1400"/>
                        <a:t>100% Coverage when filled at Mail Order Only. </a:t>
                      </a:r>
                      <a:endParaRPr/>
                    </a:p>
                    <a:p>
                      <a:pPr indent="0" lvl="0" marL="0" marR="0" rtl="0" algn="ctr">
                        <a:lnSpc>
                          <a:spcPct val="100000"/>
                        </a:lnSpc>
                        <a:spcBef>
                          <a:spcPts val="0"/>
                        </a:spcBef>
                        <a:spcAft>
                          <a:spcPts val="0"/>
                        </a:spcAft>
                        <a:buClr>
                          <a:schemeClr val="dk1"/>
                        </a:buClr>
                        <a:buSzPts val="1200"/>
                        <a:buFont typeface="Arial"/>
                        <a:buNone/>
                      </a:pPr>
                      <a:r>
                        <a:rPr lang="en-US" sz="1200"/>
                        <a:t>Refer to the </a:t>
                      </a:r>
                      <a:r>
                        <a:rPr b="1" lang="en-US" sz="1200"/>
                        <a:t>Optum Rx Preventive Medications List </a:t>
                      </a:r>
                      <a:r>
                        <a:rPr lang="en-US" sz="1200"/>
                        <a:t>for a list of covered generic drugs.</a:t>
                      </a:r>
                      <a:endParaRPr/>
                    </a:p>
                  </a:txBody>
                  <a:tcPr marT="45725" marB="45725" marR="91450" marL="91450" anchor="ctr"/>
                </a:tc>
                <a:tc hMerge="1"/>
              </a:tr>
            </a:tbl>
          </a:graphicData>
        </a:graphic>
      </p:graphicFrame>
      <p:sp>
        <p:nvSpPr>
          <p:cNvPr id="1072" name="Google Shape;1072;p31"/>
          <p:cNvSpPr/>
          <p:nvPr/>
        </p:nvSpPr>
        <p:spPr>
          <a:xfrm>
            <a:off x="838201" y="5933629"/>
            <a:ext cx="74676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3565A"/>
              </a:buClr>
              <a:buSzPts val="1200"/>
              <a:buFont typeface="Arial"/>
              <a:buNone/>
            </a:pPr>
            <a:r>
              <a:rPr b="1" i="0" lang="en-US" sz="1200" u="none" cap="none" strike="noStrike">
                <a:solidFill>
                  <a:srgbClr val="53565A"/>
                </a:solidFill>
                <a:latin typeface="Arial"/>
                <a:ea typeface="Arial"/>
                <a:cs typeface="Arial"/>
                <a:sym typeface="Arial"/>
              </a:rPr>
              <a:t>* What are examples of </a:t>
            </a:r>
            <a:r>
              <a:rPr b="1" i="1" lang="en-US" sz="1200" u="sng" cap="none" strike="noStrike">
                <a:solidFill>
                  <a:srgbClr val="53565A"/>
                </a:solidFill>
                <a:latin typeface="Arial"/>
                <a:ea typeface="Arial"/>
                <a:cs typeface="Arial"/>
                <a:sym typeface="Arial"/>
              </a:rPr>
              <a:t>preventive</a:t>
            </a:r>
            <a:r>
              <a:rPr b="1" i="0" lang="en-US" sz="1200" u="none" cap="none" strike="noStrike">
                <a:solidFill>
                  <a:srgbClr val="53565A"/>
                </a:solidFill>
                <a:latin typeface="Arial"/>
                <a:ea typeface="Arial"/>
                <a:cs typeface="Arial"/>
                <a:sym typeface="Arial"/>
              </a:rPr>
              <a:t> drugs:  </a:t>
            </a:r>
            <a:r>
              <a:rPr b="0" i="0" lang="en-US" sz="1200" u="none" cap="none" strike="noStrike">
                <a:solidFill>
                  <a:srgbClr val="53565A"/>
                </a:solidFill>
                <a:latin typeface="Arial"/>
                <a:ea typeface="Arial"/>
                <a:cs typeface="Arial"/>
                <a:sym typeface="Arial"/>
              </a:rPr>
              <a:t>medications used for diabetes (non-insulin), heart disease, cholesterol, blood pressure, blood thinner and beta blockers.</a:t>
            </a:r>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32"/>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5565A"/>
              </a:buClr>
              <a:buSzPts val="800"/>
              <a:buFont typeface="Arial"/>
              <a:buNone/>
            </a:pPr>
            <a:fld id="{00000000-1234-1234-1234-123412341234}" type="slidenum">
              <a:rPr b="0" i="0" lang="en-US" sz="800" u="none" cap="none" strike="noStrike">
                <a:solidFill>
                  <a:srgbClr val="55565A"/>
                </a:solidFill>
                <a:latin typeface="Arial"/>
                <a:ea typeface="Arial"/>
                <a:cs typeface="Arial"/>
                <a:sym typeface="Arial"/>
              </a:rPr>
              <a:t>‹#›</a:t>
            </a:fld>
            <a:endParaRPr b="0" i="0" sz="800" u="none" cap="none" strike="noStrike">
              <a:solidFill>
                <a:srgbClr val="55565A"/>
              </a:solidFill>
              <a:latin typeface="Arial"/>
              <a:ea typeface="Arial"/>
              <a:cs typeface="Arial"/>
              <a:sym typeface="Arial"/>
            </a:endParaRPr>
          </a:p>
        </p:txBody>
      </p:sp>
      <p:sp>
        <p:nvSpPr>
          <p:cNvPr id="1078" name="Google Shape;1078;p32"/>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3000"/>
              <a:buFont typeface="Arial"/>
              <a:buNone/>
            </a:pPr>
            <a:r>
              <a:rPr lang="en-US"/>
              <a:t>Expanded Preventive List – Generic Medications</a:t>
            </a:r>
            <a:endParaRPr/>
          </a:p>
        </p:txBody>
      </p:sp>
      <p:sp>
        <p:nvSpPr>
          <p:cNvPr id="1079" name="Google Shape;1079;p32"/>
          <p:cNvSpPr txBox="1"/>
          <p:nvPr/>
        </p:nvSpPr>
        <p:spPr>
          <a:xfrm>
            <a:off x="562447" y="1197885"/>
            <a:ext cx="7830202" cy="46782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5565A"/>
              </a:buClr>
              <a:buSzPts val="1600"/>
              <a:buFont typeface="Arial"/>
              <a:buNone/>
            </a:pPr>
            <a:r>
              <a:rPr b="0" i="0" lang="en-US" sz="1600" u="none" cap="none" strike="noStrike">
                <a:solidFill>
                  <a:srgbClr val="55565A"/>
                </a:solidFill>
                <a:latin typeface="Arial"/>
                <a:ea typeface="Arial"/>
                <a:cs typeface="Arial"/>
                <a:sym typeface="Arial"/>
              </a:rPr>
              <a:t>Your pharmacy benefit plan includes special coverage for </a:t>
            </a:r>
            <a:r>
              <a:rPr b="1" i="1" lang="en-US" sz="1600" u="none" cap="none" strike="noStrike">
                <a:solidFill>
                  <a:srgbClr val="55565A"/>
                </a:solidFill>
                <a:latin typeface="Arial"/>
                <a:ea typeface="Arial"/>
                <a:cs typeface="Arial"/>
                <a:sym typeface="Arial"/>
              </a:rPr>
              <a:t>generic preventive medications</a:t>
            </a:r>
            <a:r>
              <a:rPr b="0" i="0" lang="en-US" sz="1600" u="none" cap="none" strike="noStrike">
                <a:solidFill>
                  <a:srgbClr val="55565A"/>
                </a:solidFill>
                <a:latin typeface="Arial"/>
                <a:ea typeface="Arial"/>
                <a:cs typeface="Arial"/>
                <a:sym typeface="Arial"/>
              </a:rPr>
              <a:t>. </a:t>
            </a:r>
            <a:endParaRPr/>
          </a:p>
          <a:p>
            <a:pPr indent="0" lvl="0" marL="0" marR="0" rtl="0" algn="l">
              <a:lnSpc>
                <a:spcPct val="100000"/>
              </a:lnSpc>
              <a:spcBef>
                <a:spcPts val="0"/>
              </a:spcBef>
              <a:spcAft>
                <a:spcPts val="0"/>
              </a:spcAft>
              <a:buClr>
                <a:srgbClr val="55565A"/>
              </a:buClr>
              <a:buSzPts val="1600"/>
              <a:buFont typeface="Arial"/>
              <a:buNone/>
            </a:pPr>
            <a:r>
              <a:rPr b="0" i="0" lang="en-US" sz="1600" u="none" cap="none" strike="noStrike">
                <a:solidFill>
                  <a:srgbClr val="55565A"/>
                </a:solidFill>
                <a:latin typeface="Arial"/>
                <a:ea typeface="Arial"/>
                <a:cs typeface="Arial"/>
                <a:sym typeface="Arial"/>
              </a:rPr>
              <a:t>These medications help protect against or manage a medical condition, such as: </a:t>
            </a:r>
            <a:endParaRPr/>
          </a:p>
          <a:p>
            <a:pPr indent="0" lvl="0" marL="0" marR="0" rtl="0" algn="l">
              <a:lnSpc>
                <a:spcPct val="100000"/>
              </a:lnSpc>
              <a:spcBef>
                <a:spcPts val="0"/>
              </a:spcBef>
              <a:spcAft>
                <a:spcPts val="0"/>
              </a:spcAft>
              <a:buClr>
                <a:srgbClr val="55565A"/>
              </a:buClr>
              <a:buSzPts val="1800"/>
              <a:buFont typeface="Arial"/>
              <a:buNone/>
            </a:pPr>
            <a:r>
              <a:rPr b="0" i="0" lang="en-US" sz="1800" u="none" cap="none" strike="noStrike">
                <a:solidFill>
                  <a:srgbClr val="55565A"/>
                </a:solidFill>
                <a:latin typeface="Arial"/>
                <a:ea typeface="Arial"/>
                <a:cs typeface="Arial"/>
                <a:sym typeface="Arial"/>
              </a:rPr>
              <a:t>	</a:t>
            </a:r>
            <a:r>
              <a:rPr b="0" i="0" lang="en-US" sz="1400" u="none" cap="none" strike="noStrike">
                <a:solidFill>
                  <a:srgbClr val="55565A"/>
                </a:solidFill>
                <a:latin typeface="Arial"/>
                <a:ea typeface="Arial"/>
                <a:cs typeface="Arial"/>
                <a:sym typeface="Arial"/>
              </a:rPr>
              <a:t>• Preventing blood clots and reducing the risk of a stroke </a:t>
            </a:r>
            <a:endParaRPr/>
          </a:p>
          <a:p>
            <a:pPr indent="0" lvl="0" marL="0" marR="0" rtl="0" algn="l">
              <a:lnSpc>
                <a:spcPct val="100000"/>
              </a:lnSpc>
              <a:spcBef>
                <a:spcPts val="0"/>
              </a:spcBef>
              <a:spcAft>
                <a:spcPts val="0"/>
              </a:spcAft>
              <a:buClr>
                <a:srgbClr val="55565A"/>
              </a:buClr>
              <a:buSzPts val="1400"/>
              <a:buFont typeface="Arial"/>
              <a:buNone/>
            </a:pPr>
            <a:r>
              <a:rPr b="0" i="0" lang="en-US" sz="1400" u="none" cap="none" strike="noStrike">
                <a:solidFill>
                  <a:srgbClr val="55565A"/>
                </a:solidFill>
                <a:latin typeface="Arial"/>
                <a:ea typeface="Arial"/>
                <a:cs typeface="Arial"/>
                <a:sym typeface="Arial"/>
              </a:rPr>
              <a:t>	• Preventing heart disease and reducing high blood pressure </a:t>
            </a:r>
            <a:endParaRPr/>
          </a:p>
          <a:p>
            <a:pPr indent="0" lvl="0" marL="0" marR="0" rtl="0" algn="l">
              <a:lnSpc>
                <a:spcPct val="100000"/>
              </a:lnSpc>
              <a:spcBef>
                <a:spcPts val="0"/>
              </a:spcBef>
              <a:spcAft>
                <a:spcPts val="0"/>
              </a:spcAft>
              <a:buClr>
                <a:srgbClr val="55565A"/>
              </a:buClr>
              <a:buSzPts val="1400"/>
              <a:buFont typeface="Arial"/>
              <a:buNone/>
            </a:pPr>
            <a:r>
              <a:rPr b="0" i="0" lang="en-US" sz="1400" u="none" cap="none" strike="noStrike">
                <a:solidFill>
                  <a:srgbClr val="55565A"/>
                </a:solidFill>
                <a:latin typeface="Arial"/>
                <a:ea typeface="Arial"/>
                <a:cs typeface="Arial"/>
                <a:sym typeface="Arial"/>
              </a:rPr>
              <a:t>	• Preventing osteoporosis (a disease that leads to an increased 	</a:t>
            </a:r>
            <a:endParaRPr/>
          </a:p>
          <a:p>
            <a:pPr indent="0" lvl="0" marL="0" marR="0" rtl="0" algn="l">
              <a:lnSpc>
                <a:spcPct val="100000"/>
              </a:lnSpc>
              <a:spcBef>
                <a:spcPts val="0"/>
              </a:spcBef>
              <a:spcAft>
                <a:spcPts val="0"/>
              </a:spcAft>
              <a:buClr>
                <a:srgbClr val="55565A"/>
              </a:buClr>
              <a:buSzPts val="1400"/>
              <a:buFont typeface="Arial"/>
              <a:buNone/>
            </a:pPr>
            <a:r>
              <a:rPr b="0" i="0" lang="en-US" sz="1400" u="none" cap="none" strike="noStrike">
                <a:solidFill>
                  <a:srgbClr val="55565A"/>
                </a:solidFill>
                <a:latin typeface="Arial"/>
                <a:ea typeface="Arial"/>
                <a:cs typeface="Arial"/>
                <a:sym typeface="Arial"/>
              </a:rPr>
              <a:t>	risk of bone fracture)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55565A"/>
              </a:solidFill>
              <a:latin typeface="Arial"/>
              <a:ea typeface="Arial"/>
              <a:cs typeface="Arial"/>
              <a:sym typeface="Arial"/>
            </a:endParaRPr>
          </a:p>
          <a:p>
            <a:pPr indent="-285750" lvl="0" marL="285750" marR="0" rtl="0" algn="l">
              <a:lnSpc>
                <a:spcPct val="100000"/>
              </a:lnSpc>
              <a:spcBef>
                <a:spcPts val="0"/>
              </a:spcBef>
              <a:spcAft>
                <a:spcPts val="0"/>
              </a:spcAft>
              <a:buClr>
                <a:srgbClr val="55565A"/>
              </a:buClr>
              <a:buSzPts val="1800"/>
              <a:buFont typeface="Arial"/>
              <a:buChar char="•"/>
            </a:pPr>
            <a:r>
              <a:rPr b="0" i="0" lang="en-US" sz="1800" u="none" cap="none" strike="noStrike">
                <a:solidFill>
                  <a:srgbClr val="55565A"/>
                </a:solidFill>
                <a:latin typeface="Arial"/>
                <a:ea typeface="Arial"/>
                <a:cs typeface="Arial"/>
                <a:sym typeface="Arial"/>
              </a:rPr>
              <a:t>Available on HSA and PPO Plan. </a:t>
            </a:r>
            <a:endParaRPr/>
          </a:p>
          <a:p>
            <a:pPr indent="-285750" lvl="0" marL="285750" marR="0" rtl="0" algn="l">
              <a:lnSpc>
                <a:spcPct val="100000"/>
              </a:lnSpc>
              <a:spcBef>
                <a:spcPts val="0"/>
              </a:spcBef>
              <a:spcAft>
                <a:spcPts val="0"/>
              </a:spcAft>
              <a:buClr>
                <a:srgbClr val="55565A"/>
              </a:buClr>
              <a:buSzPts val="1800"/>
              <a:buFont typeface="Arial"/>
              <a:buChar char="•"/>
            </a:pPr>
            <a:r>
              <a:rPr b="1" i="0" lang="en-US" sz="1800" u="sng" cap="none" strike="noStrike">
                <a:solidFill>
                  <a:srgbClr val="55565A"/>
                </a:solidFill>
                <a:latin typeface="Arial"/>
                <a:ea typeface="Arial"/>
                <a:cs typeface="Arial"/>
                <a:sym typeface="Arial"/>
              </a:rPr>
              <a:t>Medications on listing are $0 Copay </a:t>
            </a:r>
            <a:r>
              <a:rPr b="0" i="0" lang="en-US" sz="1800" u="none" cap="none" strike="noStrike">
                <a:solidFill>
                  <a:srgbClr val="55565A"/>
                </a:solidFill>
                <a:latin typeface="Arial"/>
                <a:ea typeface="Arial"/>
                <a:cs typeface="Arial"/>
                <a:sym typeface="Arial"/>
              </a:rPr>
              <a:t>(no deductible) when filled through </a:t>
            </a:r>
            <a:r>
              <a:rPr b="1" i="0" lang="en-US" sz="1800" u="sng" cap="none" strike="noStrike">
                <a:solidFill>
                  <a:srgbClr val="55565A"/>
                </a:solidFill>
                <a:latin typeface="Arial"/>
                <a:ea typeface="Arial"/>
                <a:cs typeface="Arial"/>
                <a:sym typeface="Arial"/>
              </a:rPr>
              <a:t>OptumRx Home Delivery ONLY </a:t>
            </a:r>
            <a:endParaRPr/>
          </a:p>
          <a:p>
            <a:pPr indent="-171450" lvl="0" marL="285750" marR="0" rtl="0" algn="l">
              <a:lnSpc>
                <a:spcPct val="100000"/>
              </a:lnSpc>
              <a:spcBef>
                <a:spcPts val="0"/>
              </a:spcBef>
              <a:spcAft>
                <a:spcPts val="0"/>
              </a:spcAft>
              <a:buClr>
                <a:schemeClr val="dk1"/>
              </a:buClr>
              <a:buSzPts val="1800"/>
              <a:buFont typeface="Arial"/>
              <a:buNone/>
            </a:pPr>
            <a:r>
              <a:t/>
            </a:r>
            <a:endParaRPr b="1" i="1" sz="1800" u="none" cap="none" strike="noStrike">
              <a:solidFill>
                <a:srgbClr val="55565A"/>
              </a:solidFill>
              <a:latin typeface="Arial"/>
              <a:ea typeface="Arial"/>
              <a:cs typeface="Arial"/>
              <a:sym typeface="Arial"/>
            </a:endParaRPr>
          </a:p>
          <a:p>
            <a:pPr indent="0" lvl="0" marL="0" marR="0" rtl="0" algn="l">
              <a:lnSpc>
                <a:spcPct val="100000"/>
              </a:lnSpc>
              <a:spcBef>
                <a:spcPts val="0"/>
              </a:spcBef>
              <a:spcAft>
                <a:spcPts val="0"/>
              </a:spcAft>
              <a:buClr>
                <a:srgbClr val="B45812"/>
              </a:buClr>
              <a:buSzPts val="1600"/>
              <a:buFont typeface="Arial"/>
              <a:buNone/>
            </a:pPr>
            <a:r>
              <a:rPr b="1" i="0" lang="en-US" sz="1600" u="none" cap="none" strike="noStrike">
                <a:solidFill>
                  <a:srgbClr val="B45812"/>
                </a:solidFill>
                <a:latin typeface="Arial"/>
                <a:ea typeface="Arial"/>
                <a:cs typeface="Arial"/>
                <a:sym typeface="Arial"/>
              </a:rPr>
              <a:t>Please reference the 2022 Expanded Preventive Medication Listing to see if your medication is on the list; </a:t>
            </a:r>
            <a:r>
              <a:rPr b="1" i="0" lang="en-US" sz="1600" u="sng" cap="none" strike="noStrike">
                <a:solidFill>
                  <a:srgbClr val="B45812"/>
                </a:solidFill>
                <a:latin typeface="Arial"/>
                <a:ea typeface="Arial"/>
                <a:cs typeface="Arial"/>
                <a:sym typeface="Arial"/>
              </a:rPr>
              <a:t>generic medications are listed in lower case</a:t>
            </a:r>
            <a:r>
              <a:rPr b="1" i="0" lang="en-US" sz="1600" u="none" cap="none" strike="noStrike">
                <a:solidFill>
                  <a:srgbClr val="B45812"/>
                </a:solidFill>
                <a:latin typeface="Arial"/>
                <a:ea typeface="Arial"/>
                <a:cs typeface="Arial"/>
                <a:sym typeface="Arial"/>
              </a:rPr>
              <a:t>!</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55565A"/>
              </a:solidFill>
              <a:latin typeface="Arial"/>
              <a:ea typeface="Arial"/>
              <a:cs typeface="Arial"/>
              <a:sym typeface="Arial"/>
            </a:endParaRPr>
          </a:p>
          <a:p>
            <a:pPr indent="0" lvl="0" marL="0" marR="0" rtl="0" algn="l">
              <a:lnSpc>
                <a:spcPct val="100000"/>
              </a:lnSpc>
              <a:spcBef>
                <a:spcPts val="0"/>
              </a:spcBef>
              <a:spcAft>
                <a:spcPts val="0"/>
              </a:spcAft>
              <a:buClr>
                <a:srgbClr val="55565A"/>
              </a:buClr>
              <a:buSzPts val="1600"/>
              <a:buFont typeface="Arial"/>
              <a:buNone/>
            </a:pPr>
            <a:r>
              <a:rPr b="0" i="0" lang="en-US" sz="1600" u="none" cap="none" strike="noStrike">
                <a:solidFill>
                  <a:srgbClr val="55565A"/>
                </a:solidFill>
                <a:latin typeface="Arial"/>
                <a:ea typeface="Arial"/>
                <a:cs typeface="Arial"/>
                <a:sym typeface="Arial"/>
              </a:rPr>
              <a:t>To switch your medication to OptumRx Home Delivery, please call Customer Service (# on the back of your ID Card) or visit optumrx.com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55565A"/>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33"/>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5565A"/>
              </a:buClr>
              <a:buSzPts val="800"/>
              <a:buFont typeface="Arial"/>
              <a:buNone/>
            </a:pPr>
            <a:fld id="{00000000-1234-1234-1234-123412341234}" type="slidenum">
              <a:rPr b="0" i="0" lang="en-US" sz="800" u="none" cap="none" strike="noStrike">
                <a:solidFill>
                  <a:srgbClr val="55565A"/>
                </a:solidFill>
                <a:latin typeface="Arial"/>
                <a:ea typeface="Arial"/>
                <a:cs typeface="Arial"/>
                <a:sym typeface="Arial"/>
              </a:rPr>
              <a:t>‹#›</a:t>
            </a:fld>
            <a:endParaRPr b="0" i="0" sz="800" u="none" cap="none" strike="noStrike">
              <a:solidFill>
                <a:srgbClr val="55565A"/>
              </a:solidFill>
              <a:latin typeface="Arial"/>
              <a:ea typeface="Arial"/>
              <a:cs typeface="Arial"/>
              <a:sym typeface="Arial"/>
            </a:endParaRPr>
          </a:p>
        </p:txBody>
      </p:sp>
      <p:sp>
        <p:nvSpPr>
          <p:cNvPr id="1086" name="Google Shape;1086;p33"/>
          <p:cNvSpPr txBox="1"/>
          <p:nvPr>
            <p:ph idx="1" type="body"/>
          </p:nvPr>
        </p:nvSpPr>
        <p:spPr>
          <a:xfrm>
            <a:off x="463167" y="914400"/>
            <a:ext cx="8404709" cy="403225"/>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Clr>
                <a:schemeClr val="accent4"/>
              </a:buClr>
              <a:buSzPts val="2400"/>
              <a:buNone/>
            </a:pPr>
            <a:r>
              <a:rPr lang="en-US"/>
              <a:t>Surrounding members with outstanding service</a:t>
            </a:r>
            <a:endParaRPr/>
          </a:p>
        </p:txBody>
      </p:sp>
      <p:sp>
        <p:nvSpPr>
          <p:cNvPr id="1087" name="Google Shape;1087;p33"/>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rgbClr val="53565A"/>
              </a:buClr>
              <a:buSzPts val="3000"/>
              <a:buFont typeface="Arial"/>
              <a:buNone/>
            </a:pPr>
            <a:r>
              <a:rPr lang="en-US">
                <a:solidFill>
                  <a:srgbClr val="53565A"/>
                </a:solidFill>
              </a:rPr>
              <a:t>On call 24/7</a:t>
            </a:r>
            <a:endParaRPr sz="1100">
              <a:solidFill>
                <a:srgbClr val="53565A"/>
              </a:solidFill>
            </a:endParaRPr>
          </a:p>
        </p:txBody>
      </p:sp>
      <p:grpSp>
        <p:nvGrpSpPr>
          <p:cNvPr id="1088" name="Google Shape;1088;p33"/>
          <p:cNvGrpSpPr/>
          <p:nvPr/>
        </p:nvGrpSpPr>
        <p:grpSpPr>
          <a:xfrm>
            <a:off x="675021" y="2062407"/>
            <a:ext cx="7793952" cy="3628329"/>
            <a:chOff x="675021" y="1725308"/>
            <a:chExt cx="7793952" cy="3628329"/>
          </a:xfrm>
        </p:grpSpPr>
        <p:pic>
          <p:nvPicPr>
            <p:cNvPr descr="N:\Graphics\Business\CS_guy.jpg" id="1089" name="Google Shape;1089;p33"/>
            <p:cNvPicPr preferRelativeResize="0"/>
            <p:nvPr/>
          </p:nvPicPr>
          <p:blipFill rotWithShape="1">
            <a:blip r:embed="rId3">
              <a:alphaModFix/>
            </a:blip>
            <a:srcRect b="0" l="-120575" r="0" t="0"/>
            <a:stretch/>
          </p:blipFill>
          <p:spPr>
            <a:xfrm>
              <a:off x="675022" y="2195120"/>
              <a:ext cx="7793951" cy="3158517"/>
            </a:xfrm>
            <a:prstGeom prst="rect">
              <a:avLst/>
            </a:prstGeom>
            <a:solidFill>
              <a:schemeClr val="lt1"/>
            </a:solidFill>
            <a:ln cap="flat" cmpd="sng" w="9525">
              <a:solidFill>
                <a:srgbClr val="B1B3B3"/>
              </a:solidFill>
              <a:prstDash val="solid"/>
              <a:round/>
              <a:headEnd len="sm" w="sm" type="none"/>
              <a:tailEnd len="sm" w="sm" type="none"/>
            </a:ln>
            <a:effectLst>
              <a:outerShdw blurRad="190500" rotWithShape="0" algn="ctr">
                <a:srgbClr val="000000">
                  <a:alpha val="34901"/>
                </a:srgbClr>
              </a:outerShdw>
            </a:effectLst>
          </p:spPr>
        </p:pic>
        <p:sp>
          <p:nvSpPr>
            <p:cNvPr id="1090" name="Google Shape;1090;p33"/>
            <p:cNvSpPr txBox="1"/>
            <p:nvPr/>
          </p:nvSpPr>
          <p:spPr>
            <a:xfrm>
              <a:off x="755407" y="2338087"/>
              <a:ext cx="4129871" cy="28725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3565A"/>
                </a:buClr>
                <a:buSzPts val="1400"/>
                <a:buFont typeface="Arial"/>
                <a:buNone/>
              </a:pPr>
              <a:r>
                <a:rPr b="0" i="0" lang="en-US" sz="1400" u="none" cap="none" strike="noStrike">
                  <a:solidFill>
                    <a:srgbClr val="53565A"/>
                  </a:solidFill>
                  <a:latin typeface="Arial"/>
                  <a:ea typeface="Arial"/>
                  <a:cs typeface="Arial"/>
                  <a:sym typeface="Arial"/>
                </a:rPr>
                <a:t>At the heart of our operation are highly skilled Customer Service Advocates and pharmacists.</a:t>
              </a:r>
              <a:endParaRPr/>
            </a:p>
            <a:p>
              <a:pPr indent="-285750" lvl="0" marL="285750" marR="0" rtl="0" algn="l">
                <a:lnSpc>
                  <a:spcPct val="100000"/>
                </a:lnSpc>
                <a:spcBef>
                  <a:spcPts val="800"/>
                </a:spcBef>
                <a:spcAft>
                  <a:spcPts val="0"/>
                </a:spcAft>
                <a:buClr>
                  <a:srgbClr val="53565A"/>
                </a:buClr>
                <a:buSzPts val="1400"/>
                <a:buFont typeface="Arial"/>
                <a:buChar char="•"/>
              </a:pPr>
              <a:r>
                <a:rPr b="1" i="0" lang="en-US" sz="1400" u="none" cap="none" strike="noStrike">
                  <a:solidFill>
                    <a:srgbClr val="E87722"/>
                  </a:solidFill>
                  <a:latin typeface="Arial"/>
                  <a:ea typeface="Arial"/>
                  <a:cs typeface="Arial"/>
                  <a:sym typeface="Arial"/>
                </a:rPr>
                <a:t>Experienced Team </a:t>
              </a:r>
              <a:r>
                <a:rPr b="0" i="0" lang="en-US" sz="1400" u="none" cap="none" strike="noStrike">
                  <a:solidFill>
                    <a:srgbClr val="53565A"/>
                  </a:solidFill>
                  <a:latin typeface="Arial"/>
                  <a:ea typeface="Arial"/>
                  <a:cs typeface="Arial"/>
                  <a:sym typeface="Arial"/>
                </a:rPr>
                <a:t>– Staffed with knowledgeable Customer Service Advocates</a:t>
              </a:r>
              <a:endParaRPr/>
            </a:p>
            <a:p>
              <a:pPr indent="-285750" lvl="0" marL="285750" marR="0" rtl="0" algn="l">
                <a:lnSpc>
                  <a:spcPct val="100000"/>
                </a:lnSpc>
                <a:spcBef>
                  <a:spcPts val="800"/>
                </a:spcBef>
                <a:spcAft>
                  <a:spcPts val="0"/>
                </a:spcAft>
                <a:buClr>
                  <a:srgbClr val="53565A"/>
                </a:buClr>
                <a:buSzPts val="1400"/>
                <a:buFont typeface="Arial"/>
                <a:buChar char="•"/>
              </a:pPr>
              <a:r>
                <a:rPr b="1" i="0" lang="en-US" sz="1400" u="none" cap="none" strike="noStrike">
                  <a:solidFill>
                    <a:srgbClr val="E87722"/>
                  </a:solidFill>
                  <a:latin typeface="Arial"/>
                  <a:ea typeface="Arial"/>
                  <a:cs typeface="Arial"/>
                  <a:sym typeface="Arial"/>
                </a:rPr>
                <a:t>Award-Winning Training </a:t>
              </a:r>
              <a:r>
                <a:rPr b="0" i="0" lang="en-US" sz="1400" u="none" cap="none" strike="noStrike">
                  <a:solidFill>
                    <a:srgbClr val="53565A"/>
                  </a:solidFill>
                  <a:latin typeface="Arial"/>
                  <a:ea typeface="Arial"/>
                  <a:cs typeface="Arial"/>
                  <a:sym typeface="Arial"/>
                </a:rPr>
                <a:t>– Strong training program with tailored curriculum</a:t>
              </a:r>
              <a:endParaRPr/>
            </a:p>
            <a:p>
              <a:pPr indent="-285750" lvl="0" marL="285750" marR="0" rtl="0" algn="l">
                <a:lnSpc>
                  <a:spcPct val="100000"/>
                </a:lnSpc>
                <a:spcBef>
                  <a:spcPts val="800"/>
                </a:spcBef>
                <a:spcAft>
                  <a:spcPts val="0"/>
                </a:spcAft>
                <a:buClr>
                  <a:srgbClr val="53565A"/>
                </a:buClr>
                <a:buSzPts val="1400"/>
                <a:buFont typeface="Arial"/>
                <a:buChar char="•"/>
              </a:pPr>
              <a:r>
                <a:rPr b="1" i="0" lang="en-US" sz="1400" u="none" cap="none" strike="noStrike">
                  <a:solidFill>
                    <a:srgbClr val="E87722"/>
                  </a:solidFill>
                  <a:latin typeface="Arial"/>
                  <a:ea typeface="Arial"/>
                  <a:cs typeface="Arial"/>
                  <a:sym typeface="Arial"/>
                </a:rPr>
                <a:t>Robust System </a:t>
              </a:r>
              <a:r>
                <a:rPr b="0" i="0" lang="en-US" sz="1400" u="none" cap="none" strike="noStrike">
                  <a:solidFill>
                    <a:srgbClr val="53565A"/>
                  </a:solidFill>
                  <a:latin typeface="Arial"/>
                  <a:ea typeface="Arial"/>
                  <a:cs typeface="Arial"/>
                  <a:sym typeface="Arial"/>
                </a:rPr>
                <a:t>– Customer Service Advocates are supported with innovative tools and a sophisticated communication system</a:t>
              </a:r>
              <a:endParaRPr/>
            </a:p>
            <a:p>
              <a:pPr indent="-285750" lvl="0" marL="285750" marR="0" rtl="0" algn="l">
                <a:lnSpc>
                  <a:spcPct val="100000"/>
                </a:lnSpc>
                <a:spcBef>
                  <a:spcPts val="800"/>
                </a:spcBef>
                <a:spcAft>
                  <a:spcPts val="0"/>
                </a:spcAft>
                <a:buClr>
                  <a:srgbClr val="53565A"/>
                </a:buClr>
                <a:buSzPts val="1400"/>
                <a:buFont typeface="Arial"/>
                <a:buChar char="•"/>
              </a:pPr>
              <a:r>
                <a:rPr b="1" i="0" lang="en-US" sz="1400" u="none" cap="none" strike="noStrike">
                  <a:solidFill>
                    <a:srgbClr val="E87722"/>
                  </a:solidFill>
                  <a:latin typeface="Arial"/>
                  <a:ea typeface="Arial"/>
                  <a:cs typeface="Arial"/>
                  <a:sym typeface="Arial"/>
                </a:rPr>
                <a:t>Access 24/7 </a:t>
              </a:r>
              <a:r>
                <a:rPr b="0" i="0" lang="en-US" sz="1400" u="none" cap="none" strike="noStrike">
                  <a:solidFill>
                    <a:srgbClr val="53565A"/>
                  </a:solidFill>
                  <a:latin typeface="Arial"/>
                  <a:ea typeface="Arial"/>
                  <a:cs typeface="Arial"/>
                  <a:sym typeface="Arial"/>
                </a:rPr>
                <a:t>– Designated toll-free line, 24/7/365 access</a:t>
              </a:r>
              <a:endParaRPr/>
            </a:p>
          </p:txBody>
        </p:sp>
        <p:sp>
          <p:nvSpPr>
            <p:cNvPr id="1091" name="Google Shape;1091;p33"/>
            <p:cNvSpPr txBox="1"/>
            <p:nvPr/>
          </p:nvSpPr>
          <p:spPr>
            <a:xfrm>
              <a:off x="675021" y="1725308"/>
              <a:ext cx="779395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3565A"/>
                </a:buClr>
                <a:buSzPts val="1800"/>
                <a:buFont typeface="Arial"/>
                <a:buNone/>
              </a:pPr>
              <a:r>
                <a:rPr b="0" i="0" lang="en-US" sz="1800" u="none" cap="none" strike="noStrike">
                  <a:solidFill>
                    <a:srgbClr val="53565A"/>
                  </a:solidFill>
                  <a:latin typeface="Arial"/>
                  <a:ea typeface="Arial"/>
                  <a:cs typeface="Arial"/>
                  <a:sym typeface="Arial"/>
                </a:rPr>
                <a:t>End-to-end resolution with coordinated, proactive support.</a:t>
              </a:r>
              <a:endParaRPr/>
            </a:p>
          </p:txBody>
        </p:sp>
      </p:grpSp>
      <p:sp>
        <p:nvSpPr>
          <p:cNvPr id="1092" name="Google Shape;1092;p33"/>
          <p:cNvSpPr txBox="1"/>
          <p:nvPr/>
        </p:nvSpPr>
        <p:spPr>
          <a:xfrm>
            <a:off x="4238168" y="6431946"/>
            <a:ext cx="4336484" cy="179309"/>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55565A"/>
              </a:buClr>
              <a:buSzPts val="600"/>
              <a:buFont typeface="Arial"/>
              <a:buNone/>
            </a:pPr>
            <a:r>
              <a:rPr b="0" i="0" lang="en-US" sz="600" u="none" cap="none" strike="noStrike">
                <a:solidFill>
                  <a:srgbClr val="55565A"/>
                </a:solidFill>
                <a:latin typeface="Arial"/>
                <a:ea typeface="Arial"/>
                <a:cs typeface="Arial"/>
                <a:sym typeface="Arial"/>
              </a:rPr>
              <a:t>Confidential property of Optum. Do not distribute or reproduce without express permission from Optum.</a:t>
            </a:r>
            <a:endParaRPr/>
          </a:p>
        </p:txBody>
      </p:sp>
      <p:sp>
        <p:nvSpPr>
          <p:cNvPr id="1093" name="Google Shape;1093;p33"/>
          <p:cNvSpPr txBox="1"/>
          <p:nvPr/>
        </p:nvSpPr>
        <p:spPr>
          <a:xfrm>
            <a:off x="555171" y="1611086"/>
            <a:ext cx="7913801" cy="36933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E87722"/>
              </a:buClr>
              <a:buSzPts val="1800"/>
              <a:buFont typeface="Arial"/>
              <a:buChar char="•"/>
            </a:pPr>
            <a:r>
              <a:rPr b="0" i="0" lang="en-US" sz="1800" u="none" cap="none" strike="noStrike">
                <a:solidFill>
                  <a:srgbClr val="E87722"/>
                </a:solidFill>
                <a:latin typeface="Arial"/>
                <a:ea typeface="Arial"/>
                <a:cs typeface="Arial"/>
                <a:sym typeface="Arial"/>
              </a:rPr>
              <a:t>Customer Service Number – located on back of your ID Card!</a:t>
            </a:r>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34"/>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3000"/>
              <a:buFont typeface="Arial"/>
              <a:buNone/>
            </a:pPr>
            <a:r>
              <a:rPr lang="en-US"/>
              <a:t>OptumRx consumer portal</a:t>
            </a:r>
            <a:endParaRPr/>
          </a:p>
        </p:txBody>
      </p:sp>
      <p:sp>
        <p:nvSpPr>
          <p:cNvPr id="1100" name="Google Shape;1100;p34"/>
          <p:cNvSpPr txBox="1"/>
          <p:nvPr>
            <p:ph idx="1" type="body"/>
          </p:nvPr>
        </p:nvSpPr>
        <p:spPr>
          <a:xfrm>
            <a:off x="457200" y="1252538"/>
            <a:ext cx="8401050" cy="4792662"/>
          </a:xfrm>
          <a:prstGeom prst="rect">
            <a:avLst/>
          </a:prstGeom>
          <a:noFill/>
          <a:ln>
            <a:noFill/>
          </a:ln>
        </p:spPr>
        <p:txBody>
          <a:bodyPr anchorCtr="0" anchor="t" bIns="0" lIns="0" spcFirstLastPara="1" rIns="0" wrap="square" tIns="0">
            <a:normAutofit/>
          </a:bodyPr>
          <a:lstStyle/>
          <a:p>
            <a:pPr indent="0" lvl="0" marL="0" rtl="0" algn="l">
              <a:lnSpc>
                <a:spcPct val="95000"/>
              </a:lnSpc>
              <a:spcBef>
                <a:spcPts val="0"/>
              </a:spcBef>
              <a:spcAft>
                <a:spcPts val="0"/>
              </a:spcAft>
              <a:buClr>
                <a:schemeClr val="accent1"/>
              </a:buClr>
              <a:buSzPts val="2400"/>
              <a:buNone/>
            </a:pPr>
            <a:r>
              <a:rPr lang="en-US"/>
              <a:t>Key features</a:t>
            </a:r>
            <a:endParaRPr/>
          </a:p>
        </p:txBody>
      </p:sp>
      <p:sp>
        <p:nvSpPr>
          <p:cNvPr id="1101" name="Google Shape;1101;p34"/>
          <p:cNvSpPr/>
          <p:nvPr/>
        </p:nvSpPr>
        <p:spPr>
          <a:xfrm>
            <a:off x="395416" y="1550597"/>
            <a:ext cx="6691184" cy="677108"/>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D45D00"/>
              </a:buClr>
              <a:buSzPts val="2000"/>
              <a:buFont typeface="Arial"/>
              <a:buNone/>
            </a:pPr>
            <a:r>
              <a:rPr b="0" i="0" lang="en-US" sz="2000" u="none" cap="none" strike="noStrike">
                <a:solidFill>
                  <a:srgbClr val="E87722"/>
                </a:solidFill>
                <a:latin typeface="Arial"/>
                <a:ea typeface="Arial"/>
                <a:cs typeface="Arial"/>
                <a:sym typeface="Arial"/>
              </a:rPr>
              <a:t>Convenient, user-friendly tools help simplify and improve the consumer experience</a:t>
            </a:r>
            <a:endParaRPr/>
          </a:p>
        </p:txBody>
      </p:sp>
      <p:sp>
        <p:nvSpPr>
          <p:cNvPr id="1102" name="Google Shape;1102;p34"/>
          <p:cNvSpPr txBox="1"/>
          <p:nvPr/>
        </p:nvSpPr>
        <p:spPr>
          <a:xfrm>
            <a:off x="372762" y="2344669"/>
            <a:ext cx="4415410" cy="36215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87722"/>
              </a:buClr>
              <a:buSzPts val="1400"/>
              <a:buFont typeface="Arial"/>
              <a:buNone/>
            </a:pPr>
            <a:r>
              <a:rPr b="1" i="0" lang="en-US" sz="1400" u="none" cap="none" strike="noStrike">
                <a:solidFill>
                  <a:srgbClr val="55565A"/>
                </a:solidFill>
                <a:latin typeface="Arial"/>
                <a:ea typeface="Arial"/>
                <a:cs typeface="Arial"/>
                <a:sym typeface="Arial"/>
              </a:rPr>
              <a:t>Today’s Portal features: </a:t>
            </a:r>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Order home delivery refills, renew and transfer prescriptions and track order status</a:t>
            </a:r>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Refill select specialty pharmacy medications</a:t>
            </a:r>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Release order holds online </a:t>
            </a:r>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Price medications and search for lower cost alternatives</a:t>
            </a:r>
            <a:endParaRPr b="0" i="0" sz="1400" u="none" cap="none" strike="noStrike">
              <a:solidFill>
                <a:srgbClr val="55565A"/>
              </a:solidFill>
              <a:latin typeface="Arial"/>
              <a:ea typeface="Arial"/>
              <a:cs typeface="Arial"/>
              <a:sym typeface="Arial"/>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Review pharmacy benefits, prescription drug list coverage, and claim history</a:t>
            </a:r>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Locate in-network pharmacies</a:t>
            </a:r>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Medication reminder enrollment</a:t>
            </a:r>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Manage household  and caregiver access</a:t>
            </a:r>
            <a:endParaRPr/>
          </a:p>
          <a:p>
            <a:pPr indent="-173736" lvl="0" marL="173736"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Digital delivery of prescription Lit-packs</a:t>
            </a:r>
            <a:endParaRPr/>
          </a:p>
          <a:p>
            <a:pPr indent="-171450" lvl="0" marL="171450" marR="0" rtl="0" algn="l">
              <a:lnSpc>
                <a:spcPct val="100000"/>
              </a:lnSpc>
              <a:spcBef>
                <a:spcPts val="400"/>
              </a:spcBef>
              <a:spcAft>
                <a:spcPts val="0"/>
              </a:spcAft>
              <a:buClr>
                <a:srgbClr val="E87722"/>
              </a:buClr>
              <a:buSzPts val="1400"/>
              <a:buFont typeface="Arial"/>
              <a:buChar char="•"/>
            </a:pPr>
            <a:r>
              <a:rPr b="0" i="0" lang="en-US" sz="1400" u="none" cap="none" strike="noStrike">
                <a:solidFill>
                  <a:srgbClr val="55565A"/>
                </a:solidFill>
                <a:latin typeface="Arial"/>
                <a:ea typeface="Arial"/>
                <a:cs typeface="Arial"/>
                <a:sym typeface="Arial"/>
              </a:rPr>
              <a:t>Improved Hassle Free Fill enrollment</a:t>
            </a:r>
            <a:endParaRPr/>
          </a:p>
        </p:txBody>
      </p:sp>
      <p:sp>
        <p:nvSpPr>
          <p:cNvPr id="1103" name="Google Shape;1103;p34"/>
          <p:cNvSpPr txBox="1"/>
          <p:nvPr/>
        </p:nvSpPr>
        <p:spPr>
          <a:xfrm>
            <a:off x="4238168" y="6431948"/>
            <a:ext cx="4336484" cy="179309"/>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55565A"/>
              </a:buClr>
              <a:buSzPts val="600"/>
              <a:buFont typeface="Arial"/>
              <a:buNone/>
            </a:pPr>
            <a:r>
              <a:rPr b="0" i="0" lang="en-US" sz="600" u="none" cap="none" strike="noStrike">
                <a:solidFill>
                  <a:srgbClr val="55565A"/>
                </a:solidFill>
                <a:latin typeface="Arial"/>
                <a:ea typeface="Arial"/>
                <a:cs typeface="Arial"/>
                <a:sym typeface="Arial"/>
              </a:rPr>
              <a:t>Confidential property of Optum. Do not distribute or reproduce without express permission from Optum.</a:t>
            </a:r>
            <a:endParaRPr/>
          </a:p>
        </p:txBody>
      </p:sp>
      <p:grpSp>
        <p:nvGrpSpPr>
          <p:cNvPr id="1104" name="Google Shape;1104;p34"/>
          <p:cNvGrpSpPr/>
          <p:nvPr/>
        </p:nvGrpSpPr>
        <p:grpSpPr>
          <a:xfrm>
            <a:off x="4994191" y="2103309"/>
            <a:ext cx="3733800" cy="3862864"/>
            <a:chOff x="5029200" y="1289907"/>
            <a:chExt cx="3733800" cy="3862864"/>
          </a:xfrm>
        </p:grpSpPr>
        <p:pic>
          <p:nvPicPr>
            <p:cNvPr descr="C:\Users\pjohns37\AppData\Local\Microsoft\Windows\Temporary Internet Files\Content.Outlook\RLBC50E6\landing page.PNG" id="1105" name="Google Shape;1105;p34"/>
            <p:cNvPicPr preferRelativeResize="0"/>
            <p:nvPr/>
          </p:nvPicPr>
          <p:blipFill rotWithShape="1">
            <a:blip r:embed="rId3">
              <a:alphaModFix/>
            </a:blip>
            <a:srcRect b="0" l="0" r="0" t="0"/>
            <a:stretch/>
          </p:blipFill>
          <p:spPr>
            <a:xfrm>
              <a:off x="5029201" y="1607736"/>
              <a:ext cx="3356688" cy="2926080"/>
            </a:xfrm>
            <a:prstGeom prst="rect">
              <a:avLst/>
            </a:prstGeom>
            <a:noFill/>
            <a:ln>
              <a:noFill/>
            </a:ln>
            <a:effectLst>
              <a:outerShdw blurRad="292100" rotWithShape="0" algn="tl" dir="2700000" dist="139700">
                <a:srgbClr val="333333">
                  <a:alpha val="64705"/>
                </a:srgbClr>
              </a:outerShdw>
            </a:effectLst>
          </p:spPr>
        </p:pic>
        <p:sp>
          <p:nvSpPr>
            <p:cNvPr id="1106" name="Google Shape;1106;p34"/>
            <p:cNvSpPr/>
            <p:nvPr/>
          </p:nvSpPr>
          <p:spPr>
            <a:xfrm>
              <a:off x="7732930" y="1289907"/>
              <a:ext cx="1030070" cy="640080"/>
            </a:xfrm>
            <a:prstGeom prst="rect">
              <a:avLst/>
            </a:prstGeom>
            <a:solidFill>
              <a:schemeClr val="accent1"/>
            </a:solidFill>
            <a:ln>
              <a:noFill/>
            </a:ln>
            <a:effectLst>
              <a:outerShdw blurRad="190500" rotWithShape="0" algn="ctr">
                <a:srgbClr val="000000">
                  <a:alpha val="34901"/>
                </a:srgbClr>
              </a:outerShdw>
            </a:effectLst>
          </p:spPr>
          <p:txBody>
            <a:bodyPr anchorCtr="0" anchor="ctr" bIns="137150" lIns="137150" spcFirstLastPara="1" rIns="137150" wrap="square" tIns="137150">
              <a:sp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Register or sign in to manage prescriptions</a:t>
              </a:r>
              <a:endParaRPr/>
            </a:p>
          </p:txBody>
        </p:sp>
        <p:sp>
          <p:nvSpPr>
            <p:cNvPr id="1107" name="Google Shape;1107;p34"/>
            <p:cNvSpPr/>
            <p:nvPr/>
          </p:nvSpPr>
          <p:spPr>
            <a:xfrm>
              <a:off x="5029200" y="4414107"/>
              <a:ext cx="1618293" cy="738664"/>
            </a:xfrm>
            <a:prstGeom prst="rect">
              <a:avLst/>
            </a:prstGeom>
            <a:solidFill>
              <a:schemeClr val="accent1"/>
            </a:solidFill>
            <a:ln>
              <a:noFill/>
            </a:ln>
            <a:effectLst>
              <a:outerShdw blurRad="190500" rotWithShape="0" algn="ctr">
                <a:srgbClr val="000000">
                  <a:alpha val="34901"/>
                </a:srgbClr>
              </a:outerShdw>
            </a:effectLst>
          </p:spPr>
          <p:txBody>
            <a:bodyPr anchorCtr="0" anchor="ctr" bIns="137150" lIns="137150" spcFirstLastPara="1" rIns="137150" wrap="square" tIns="137150">
              <a:sp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Medications and benefits conveniently at your fingertips</a:t>
              </a:r>
              <a:endParaRPr/>
            </a:p>
          </p:txBody>
        </p:sp>
      </p:grpSp>
      <p:sp>
        <p:nvSpPr>
          <p:cNvPr id="1108" name="Google Shape;1108;p34"/>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5565A"/>
              </a:buClr>
              <a:buSzPts val="800"/>
              <a:buFont typeface="Arial"/>
              <a:buNone/>
            </a:pPr>
            <a:fld id="{00000000-1234-1234-1234-123412341234}" type="slidenum">
              <a:rPr b="0" i="0" lang="en-US" sz="800" u="none" cap="none" strike="noStrike">
                <a:solidFill>
                  <a:srgbClr val="55565A"/>
                </a:solidFill>
                <a:latin typeface="Arial"/>
                <a:ea typeface="Arial"/>
                <a:cs typeface="Arial"/>
                <a:sym typeface="Arial"/>
              </a:rPr>
              <a:t>‹#›</a:t>
            </a:fld>
            <a:endParaRPr b="0" i="0" sz="800" u="none" cap="none" strike="noStrike">
              <a:solidFill>
                <a:srgbClr val="55565A"/>
              </a:solidFill>
              <a:latin typeface="Arial"/>
              <a:ea typeface="Arial"/>
              <a:cs typeface="Arial"/>
              <a:sym typeface="Aria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35"/>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5565A"/>
              </a:buClr>
              <a:buSzPts val="800"/>
              <a:buFont typeface="Arial"/>
              <a:buNone/>
            </a:pPr>
            <a:fld id="{00000000-1234-1234-1234-123412341234}" type="slidenum">
              <a:rPr b="0" i="0" lang="en-US" sz="800" u="none" cap="none" strike="noStrike">
                <a:solidFill>
                  <a:srgbClr val="55565A"/>
                </a:solidFill>
                <a:latin typeface="Arial"/>
                <a:ea typeface="Arial"/>
                <a:cs typeface="Arial"/>
                <a:sym typeface="Arial"/>
              </a:rPr>
              <a:t>‹#›</a:t>
            </a:fld>
            <a:endParaRPr b="0" i="0" sz="800" u="none" cap="none" strike="noStrike">
              <a:solidFill>
                <a:srgbClr val="55565A"/>
              </a:solidFill>
              <a:latin typeface="Arial"/>
              <a:ea typeface="Arial"/>
              <a:cs typeface="Arial"/>
              <a:sym typeface="Arial"/>
            </a:endParaRPr>
          </a:p>
        </p:txBody>
      </p:sp>
      <p:sp>
        <p:nvSpPr>
          <p:cNvPr id="1114" name="Google Shape;1114;p35"/>
          <p:cNvSpPr txBox="1"/>
          <p:nvPr>
            <p:ph type="title"/>
          </p:nvPr>
        </p:nvSpPr>
        <p:spPr>
          <a:xfrm>
            <a:off x="461391" y="304803"/>
            <a:ext cx="8396863" cy="620359"/>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3000"/>
              <a:buFont typeface="Arial"/>
              <a:buNone/>
            </a:pPr>
            <a:r>
              <a:rPr lang="en-US"/>
              <a:t>UMR – OptumRx Single Sign On</a:t>
            </a:r>
            <a:endParaRPr/>
          </a:p>
        </p:txBody>
      </p:sp>
      <p:pic>
        <p:nvPicPr>
          <p:cNvPr id="1115" name="Google Shape;1115;p35"/>
          <p:cNvPicPr preferRelativeResize="0"/>
          <p:nvPr/>
        </p:nvPicPr>
        <p:blipFill rotWithShape="1">
          <a:blip r:embed="rId3">
            <a:alphaModFix/>
          </a:blip>
          <a:srcRect b="0" l="0" r="0" t="0"/>
          <a:stretch/>
        </p:blipFill>
        <p:spPr>
          <a:xfrm>
            <a:off x="777284" y="1691795"/>
            <a:ext cx="2762250" cy="4410075"/>
          </a:xfrm>
          <a:prstGeom prst="rect">
            <a:avLst/>
          </a:prstGeom>
          <a:noFill/>
          <a:ln>
            <a:noFill/>
          </a:ln>
        </p:spPr>
      </p:pic>
      <p:pic>
        <p:nvPicPr>
          <p:cNvPr id="1116" name="Google Shape;1116;p35"/>
          <p:cNvPicPr preferRelativeResize="0"/>
          <p:nvPr/>
        </p:nvPicPr>
        <p:blipFill rotWithShape="1">
          <a:blip r:embed="rId4">
            <a:alphaModFix/>
          </a:blip>
          <a:srcRect b="0" l="0" r="0" t="0"/>
          <a:stretch/>
        </p:blipFill>
        <p:spPr>
          <a:xfrm>
            <a:off x="4092536" y="1318437"/>
            <a:ext cx="2446487" cy="1838661"/>
          </a:xfrm>
          <a:prstGeom prst="rect">
            <a:avLst/>
          </a:prstGeom>
          <a:noFill/>
          <a:ln>
            <a:noFill/>
          </a:ln>
        </p:spPr>
      </p:pic>
      <p:pic>
        <p:nvPicPr>
          <p:cNvPr id="1117" name="Google Shape;1117;p35"/>
          <p:cNvPicPr preferRelativeResize="0"/>
          <p:nvPr/>
        </p:nvPicPr>
        <p:blipFill rotWithShape="1">
          <a:blip r:embed="rId5">
            <a:alphaModFix/>
          </a:blip>
          <a:srcRect b="0" l="0" r="0" t="0"/>
          <a:stretch/>
        </p:blipFill>
        <p:spPr>
          <a:xfrm>
            <a:off x="5990618" y="2531163"/>
            <a:ext cx="2467582" cy="2038419"/>
          </a:xfrm>
          <a:prstGeom prst="rect">
            <a:avLst/>
          </a:prstGeom>
          <a:noFill/>
          <a:ln>
            <a:noFill/>
          </a:ln>
        </p:spPr>
      </p:pic>
      <p:pic>
        <p:nvPicPr>
          <p:cNvPr id="1118" name="Google Shape;1118;p35"/>
          <p:cNvPicPr preferRelativeResize="0"/>
          <p:nvPr/>
        </p:nvPicPr>
        <p:blipFill rotWithShape="1">
          <a:blip r:embed="rId6">
            <a:alphaModFix/>
          </a:blip>
          <a:srcRect b="0" l="0" r="0" t="0"/>
          <a:stretch/>
        </p:blipFill>
        <p:spPr>
          <a:xfrm>
            <a:off x="4232524" y="4063451"/>
            <a:ext cx="2648127" cy="2038419"/>
          </a:xfrm>
          <a:prstGeom prst="rect">
            <a:avLst/>
          </a:prstGeom>
          <a:noFill/>
          <a:ln>
            <a:noFill/>
          </a:ln>
        </p:spPr>
      </p:pic>
      <p:cxnSp>
        <p:nvCxnSpPr>
          <p:cNvPr id="1119" name="Google Shape;1119;p35"/>
          <p:cNvCxnSpPr/>
          <p:nvPr/>
        </p:nvCxnSpPr>
        <p:spPr>
          <a:xfrm>
            <a:off x="3759200" y="1413933"/>
            <a:ext cx="333336" cy="372534"/>
          </a:xfrm>
          <a:prstGeom prst="straightConnector1">
            <a:avLst/>
          </a:prstGeom>
          <a:noFill/>
          <a:ln cap="flat" cmpd="sng" w="9525">
            <a:solidFill>
              <a:schemeClr val="accent4"/>
            </a:solidFill>
            <a:prstDash val="solid"/>
            <a:round/>
            <a:headEnd len="sm" w="sm" type="none"/>
            <a:tailEnd len="med" w="med" type="triangle"/>
          </a:ln>
        </p:spPr>
      </p:cxnSp>
      <p:cxnSp>
        <p:nvCxnSpPr>
          <p:cNvPr id="1120" name="Google Shape;1120;p35"/>
          <p:cNvCxnSpPr>
            <a:endCxn id="1117" idx="1"/>
          </p:cNvCxnSpPr>
          <p:nvPr/>
        </p:nvCxnSpPr>
        <p:spPr>
          <a:xfrm flipH="1" rot="10800000">
            <a:off x="5604518" y="3550373"/>
            <a:ext cx="386100" cy="150600"/>
          </a:xfrm>
          <a:prstGeom prst="straightConnector1">
            <a:avLst/>
          </a:prstGeom>
          <a:noFill/>
          <a:ln cap="flat" cmpd="sng" w="9525">
            <a:solidFill>
              <a:schemeClr val="accent4"/>
            </a:solidFill>
            <a:prstDash val="solid"/>
            <a:round/>
            <a:headEnd len="sm" w="sm" type="none"/>
            <a:tailEnd len="med" w="med" type="triangle"/>
          </a:ln>
        </p:spPr>
      </p:cxnSp>
      <p:cxnSp>
        <p:nvCxnSpPr>
          <p:cNvPr id="1121" name="Google Shape;1121;p35"/>
          <p:cNvCxnSpPr/>
          <p:nvPr/>
        </p:nvCxnSpPr>
        <p:spPr>
          <a:xfrm flipH="1" rot="10800000">
            <a:off x="3962400" y="5232400"/>
            <a:ext cx="863600" cy="262467"/>
          </a:xfrm>
          <a:prstGeom prst="straightConnector1">
            <a:avLst/>
          </a:prstGeom>
          <a:noFill/>
          <a:ln cap="flat" cmpd="sng" w="9525">
            <a:solidFill>
              <a:schemeClr val="accent4"/>
            </a:solidFill>
            <a:prstDash val="solid"/>
            <a:round/>
            <a:headEnd len="sm" w="sm" type="none"/>
            <a:tailEnd len="med" w="med" type="triangle"/>
          </a:ln>
        </p:spPr>
      </p:cxn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36"/>
          <p:cNvSpPr txBox="1"/>
          <p:nvPr>
            <p:ph idx="12" type="sldNum"/>
          </p:nvPr>
        </p:nvSpPr>
        <p:spPr>
          <a:xfrm>
            <a:off x="8458200" y="6433445"/>
            <a:ext cx="386530" cy="247227"/>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5565A"/>
              </a:buClr>
              <a:buSzPts val="800"/>
              <a:buFont typeface="Arial"/>
              <a:buNone/>
            </a:pPr>
            <a:fld id="{00000000-1234-1234-1234-123412341234}" type="slidenum">
              <a:rPr b="0" i="0" lang="en-US" sz="800" u="none" cap="none" strike="noStrike">
                <a:solidFill>
                  <a:srgbClr val="55565A"/>
                </a:solidFill>
                <a:latin typeface="Arial"/>
                <a:ea typeface="Arial"/>
                <a:cs typeface="Arial"/>
                <a:sym typeface="Arial"/>
              </a:rPr>
              <a:t>‹#›</a:t>
            </a:fld>
            <a:endParaRPr b="0" i="0" sz="800" u="none" cap="none" strike="noStrike">
              <a:solidFill>
                <a:srgbClr val="55565A"/>
              </a:solidFill>
              <a:latin typeface="Arial"/>
              <a:ea typeface="Arial"/>
              <a:cs typeface="Arial"/>
              <a:sym typeface="Arial"/>
            </a:endParaRPr>
          </a:p>
        </p:txBody>
      </p:sp>
      <p:sp>
        <p:nvSpPr>
          <p:cNvPr id="1128" name="Google Shape;1128;p36"/>
          <p:cNvSpPr txBox="1"/>
          <p:nvPr/>
        </p:nvSpPr>
        <p:spPr>
          <a:xfrm>
            <a:off x="8458200" y="6433445"/>
            <a:ext cx="386530" cy="24722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55565A"/>
              </a:solidFill>
              <a:latin typeface="Arial"/>
              <a:ea typeface="Arial"/>
              <a:cs typeface="Arial"/>
              <a:sym typeface="Arial"/>
            </a:endParaRPr>
          </a:p>
        </p:txBody>
      </p:sp>
      <p:sp>
        <p:nvSpPr>
          <p:cNvPr id="1129" name="Google Shape;1129;p36"/>
          <p:cNvSpPr txBox="1"/>
          <p:nvPr/>
        </p:nvSpPr>
        <p:spPr>
          <a:xfrm>
            <a:off x="457199" y="1219200"/>
            <a:ext cx="8194265" cy="1142999"/>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E87722"/>
              </a:buClr>
              <a:buSzPts val="2400"/>
              <a:buFont typeface="Arial"/>
              <a:buNone/>
            </a:pPr>
            <a:r>
              <a:rPr b="0" i="0" lang="en-US" sz="2400" u="none" cap="none" strike="noStrike">
                <a:solidFill>
                  <a:srgbClr val="E87722"/>
                </a:solidFill>
                <a:latin typeface="Arial"/>
                <a:ea typeface="Arial"/>
                <a:cs typeface="Arial"/>
                <a:sym typeface="Arial"/>
              </a:rPr>
              <a:t>Our digital precision pricing tool delivers greater pricing clarity, consistency, and transparency.</a:t>
            </a:r>
            <a:endParaRPr/>
          </a:p>
        </p:txBody>
      </p:sp>
      <p:grpSp>
        <p:nvGrpSpPr>
          <p:cNvPr id="1130" name="Google Shape;1130;p36"/>
          <p:cNvGrpSpPr/>
          <p:nvPr/>
        </p:nvGrpSpPr>
        <p:grpSpPr>
          <a:xfrm>
            <a:off x="638410" y="2209800"/>
            <a:ext cx="4390790" cy="3771860"/>
            <a:chOff x="417615" y="2324226"/>
            <a:chExt cx="4390790" cy="3771860"/>
          </a:xfrm>
        </p:grpSpPr>
        <p:cxnSp>
          <p:nvCxnSpPr>
            <p:cNvPr id="1131" name="Google Shape;1131;p36"/>
            <p:cNvCxnSpPr/>
            <p:nvPr/>
          </p:nvCxnSpPr>
          <p:spPr>
            <a:xfrm flipH="1">
              <a:off x="649869" y="2359065"/>
              <a:ext cx="13721" cy="3564975"/>
            </a:xfrm>
            <a:prstGeom prst="straightConnector1">
              <a:avLst/>
            </a:prstGeom>
            <a:noFill/>
            <a:ln cap="flat" cmpd="sng" w="9525">
              <a:solidFill>
                <a:schemeClr val="accent4"/>
              </a:solidFill>
              <a:prstDash val="solid"/>
              <a:round/>
              <a:headEnd len="sm" w="sm" type="none"/>
              <a:tailEnd len="sm" w="sm" type="none"/>
            </a:ln>
          </p:spPr>
        </p:cxnSp>
        <p:grpSp>
          <p:nvGrpSpPr>
            <p:cNvPr id="1132" name="Google Shape;1132;p36"/>
            <p:cNvGrpSpPr/>
            <p:nvPr/>
          </p:nvGrpSpPr>
          <p:grpSpPr>
            <a:xfrm>
              <a:off x="417615" y="2324226"/>
              <a:ext cx="4390790" cy="3771860"/>
              <a:chOff x="4524610" y="1867099"/>
              <a:chExt cx="4390790" cy="3771860"/>
            </a:xfrm>
          </p:grpSpPr>
          <p:grpSp>
            <p:nvGrpSpPr>
              <p:cNvPr id="1133" name="Google Shape;1133;p36"/>
              <p:cNvGrpSpPr/>
              <p:nvPr/>
            </p:nvGrpSpPr>
            <p:grpSpPr>
              <a:xfrm>
                <a:off x="4997603" y="1867099"/>
                <a:ext cx="3917797" cy="3771860"/>
                <a:chOff x="4593453" y="1867099"/>
                <a:chExt cx="3917797" cy="3771860"/>
              </a:xfrm>
            </p:grpSpPr>
            <p:sp>
              <p:nvSpPr>
                <p:cNvPr id="1134" name="Google Shape;1134;p36"/>
                <p:cNvSpPr txBox="1"/>
                <p:nvPr/>
              </p:nvSpPr>
              <p:spPr>
                <a:xfrm>
                  <a:off x="4593453" y="1867099"/>
                  <a:ext cx="3917797" cy="789960"/>
                </a:xfrm>
                <a:prstGeom prst="rect">
                  <a:avLst/>
                </a:prstGeom>
                <a:noFill/>
                <a:ln>
                  <a:noFill/>
                </a:ln>
              </p:spPr>
              <p:txBody>
                <a:bodyPr anchorCtr="0" anchor="t" bIns="0" lIns="0" spcFirstLastPara="1" rIns="0" wrap="square" tIns="0">
                  <a:spAutoFit/>
                </a:bodyPr>
                <a:lstStyle/>
                <a:p>
                  <a:pPr indent="0" lvl="1" marL="227013" marR="0" rtl="0" algn="l">
                    <a:lnSpc>
                      <a:spcPct val="100000"/>
                    </a:lnSpc>
                    <a:spcBef>
                      <a:spcPts val="0"/>
                    </a:spcBef>
                    <a:spcAft>
                      <a:spcPts val="0"/>
                    </a:spcAft>
                    <a:buClr>
                      <a:srgbClr val="E87722"/>
                    </a:buClr>
                    <a:buSzPts val="2000"/>
                    <a:buFont typeface="Arial"/>
                    <a:buNone/>
                  </a:pPr>
                  <a:r>
                    <a:rPr b="0" i="0" lang="en-US" sz="2000" u="none" cap="none" strike="noStrike">
                      <a:solidFill>
                        <a:srgbClr val="E87722"/>
                      </a:solidFill>
                      <a:latin typeface="Arial"/>
                      <a:ea typeface="Arial"/>
                      <a:cs typeface="Arial"/>
                      <a:sym typeface="Arial"/>
                    </a:rPr>
                    <a:t>Precision pricing </a:t>
                  </a:r>
                  <a:endParaRPr/>
                </a:p>
                <a:p>
                  <a:pPr indent="0" lvl="1" marL="227013" marR="0" rtl="0" algn="l">
                    <a:lnSpc>
                      <a:spcPct val="100000"/>
                    </a:lnSpc>
                    <a:spcBef>
                      <a:spcPts val="400"/>
                    </a:spcBef>
                    <a:spcAft>
                      <a:spcPts val="0"/>
                    </a:spcAft>
                    <a:buClr>
                      <a:srgbClr val="E87722"/>
                    </a:buClr>
                    <a:buSzPts val="1400"/>
                    <a:buFont typeface="Arial"/>
                    <a:buNone/>
                  </a:pPr>
                  <a:r>
                    <a:rPr b="0" i="0" lang="en-US" sz="1400" u="none" cap="none" strike="noStrike">
                      <a:solidFill>
                        <a:srgbClr val="444444"/>
                      </a:solidFill>
                      <a:latin typeface="Arial"/>
                      <a:ea typeface="Arial"/>
                      <a:cs typeface="Arial"/>
                      <a:sym typeface="Arial"/>
                    </a:rPr>
                    <a:t>Members can view targeted pricing specific to their benefits and compare medication options</a:t>
                  </a:r>
                  <a:endParaRPr/>
                </a:p>
              </p:txBody>
            </p:sp>
            <p:sp>
              <p:nvSpPr>
                <p:cNvPr id="1135" name="Google Shape;1135;p36"/>
                <p:cNvSpPr txBox="1"/>
                <p:nvPr/>
              </p:nvSpPr>
              <p:spPr>
                <a:xfrm>
                  <a:off x="4593453" y="2989420"/>
                  <a:ext cx="3917797" cy="789960"/>
                </a:xfrm>
                <a:prstGeom prst="rect">
                  <a:avLst/>
                </a:prstGeom>
                <a:noFill/>
                <a:ln>
                  <a:noFill/>
                </a:ln>
              </p:spPr>
              <p:txBody>
                <a:bodyPr anchorCtr="0" anchor="t" bIns="0" lIns="0" spcFirstLastPara="1" rIns="0" wrap="square" tIns="0">
                  <a:spAutoFit/>
                </a:bodyPr>
                <a:lstStyle/>
                <a:p>
                  <a:pPr indent="0" lvl="1" marL="227013" marR="0" rtl="0" algn="l">
                    <a:lnSpc>
                      <a:spcPct val="100000"/>
                    </a:lnSpc>
                    <a:spcBef>
                      <a:spcPts val="0"/>
                    </a:spcBef>
                    <a:spcAft>
                      <a:spcPts val="0"/>
                    </a:spcAft>
                    <a:buClr>
                      <a:srgbClr val="E87722"/>
                    </a:buClr>
                    <a:buSzPts val="2000"/>
                    <a:buFont typeface="Arial"/>
                    <a:buNone/>
                  </a:pPr>
                  <a:r>
                    <a:rPr b="0" i="0" lang="en-US" sz="2000" u="none" cap="none" strike="noStrike">
                      <a:solidFill>
                        <a:srgbClr val="E87722"/>
                      </a:solidFill>
                      <a:latin typeface="Arial"/>
                      <a:ea typeface="Arial"/>
                      <a:cs typeface="Arial"/>
                      <a:sym typeface="Arial"/>
                    </a:rPr>
                    <a:t>Pricing transparency</a:t>
                  </a:r>
                  <a:endParaRPr/>
                </a:p>
                <a:p>
                  <a:pPr indent="0" lvl="1" marL="227013" marR="0" rtl="0" algn="l">
                    <a:lnSpc>
                      <a:spcPct val="100000"/>
                    </a:lnSpc>
                    <a:spcBef>
                      <a:spcPts val="400"/>
                    </a:spcBef>
                    <a:spcAft>
                      <a:spcPts val="0"/>
                    </a:spcAft>
                    <a:buClr>
                      <a:srgbClr val="E87722"/>
                    </a:buClr>
                    <a:buSzPts val="1400"/>
                    <a:buFont typeface="Arial"/>
                    <a:buNone/>
                  </a:pPr>
                  <a:r>
                    <a:rPr b="0" i="0" lang="en-US" sz="1400" u="none" cap="none" strike="noStrike">
                      <a:solidFill>
                        <a:srgbClr val="444444"/>
                      </a:solidFill>
                      <a:latin typeface="Arial"/>
                      <a:ea typeface="Arial"/>
                      <a:cs typeface="Arial"/>
                      <a:sym typeface="Arial"/>
                    </a:rPr>
                    <a:t>Members know their cost before visiting the pharmacy or other purchasing avenues</a:t>
                  </a:r>
                  <a:endParaRPr/>
                </a:p>
              </p:txBody>
            </p:sp>
            <p:sp>
              <p:nvSpPr>
                <p:cNvPr id="1136" name="Google Shape;1136;p36"/>
                <p:cNvSpPr txBox="1"/>
                <p:nvPr/>
              </p:nvSpPr>
              <p:spPr>
                <a:xfrm>
                  <a:off x="4593453" y="3919210"/>
                  <a:ext cx="3917797" cy="789960"/>
                </a:xfrm>
                <a:prstGeom prst="rect">
                  <a:avLst/>
                </a:prstGeom>
                <a:noFill/>
                <a:ln>
                  <a:noFill/>
                </a:ln>
              </p:spPr>
              <p:txBody>
                <a:bodyPr anchorCtr="0" anchor="t" bIns="0" lIns="0" spcFirstLastPara="1" rIns="0" wrap="square" tIns="0">
                  <a:spAutoFit/>
                </a:bodyPr>
                <a:lstStyle/>
                <a:p>
                  <a:pPr indent="0" lvl="1" marL="227013" marR="0" rtl="0" algn="l">
                    <a:lnSpc>
                      <a:spcPct val="100000"/>
                    </a:lnSpc>
                    <a:spcBef>
                      <a:spcPts val="0"/>
                    </a:spcBef>
                    <a:spcAft>
                      <a:spcPts val="0"/>
                    </a:spcAft>
                    <a:buClr>
                      <a:srgbClr val="E87722"/>
                    </a:buClr>
                    <a:buSzPts val="2000"/>
                    <a:buFont typeface="Arial"/>
                    <a:buNone/>
                  </a:pPr>
                  <a:r>
                    <a:rPr b="0" i="0" lang="en-US" sz="2000" u="none" cap="none" strike="noStrike">
                      <a:solidFill>
                        <a:srgbClr val="E87722"/>
                      </a:solidFill>
                      <a:latin typeface="Arial"/>
                      <a:ea typeface="Arial"/>
                      <a:cs typeface="Arial"/>
                      <a:sym typeface="Arial"/>
                    </a:rPr>
                    <a:t>Best-price option</a:t>
                  </a:r>
                  <a:endParaRPr/>
                </a:p>
                <a:p>
                  <a:pPr indent="0" lvl="1" marL="227013" marR="0" rtl="0" algn="l">
                    <a:lnSpc>
                      <a:spcPct val="100000"/>
                    </a:lnSpc>
                    <a:spcBef>
                      <a:spcPts val="400"/>
                    </a:spcBef>
                    <a:spcAft>
                      <a:spcPts val="0"/>
                    </a:spcAft>
                    <a:buClr>
                      <a:srgbClr val="E87722"/>
                    </a:buClr>
                    <a:buSzPts val="1400"/>
                    <a:buFont typeface="Arial"/>
                    <a:buNone/>
                  </a:pPr>
                  <a:r>
                    <a:rPr b="0" i="0" lang="en-US" sz="1400" u="none" cap="none" strike="noStrike">
                      <a:solidFill>
                        <a:srgbClr val="444444"/>
                      </a:solidFill>
                      <a:latin typeface="Arial"/>
                      <a:ea typeface="Arial"/>
                      <a:cs typeface="Arial"/>
                      <a:sym typeface="Arial"/>
                    </a:rPr>
                    <a:t>To promote savings opportunities the </a:t>
                  </a:r>
                  <a:r>
                    <a:rPr b="0" i="1" lang="en-US" sz="1400" u="none" cap="none" strike="noStrike">
                      <a:solidFill>
                        <a:srgbClr val="444444"/>
                      </a:solidFill>
                      <a:latin typeface="Arial"/>
                      <a:ea typeface="Arial"/>
                      <a:cs typeface="Arial"/>
                      <a:sym typeface="Arial"/>
                    </a:rPr>
                    <a:t>Best-Price</a:t>
                  </a:r>
                  <a:r>
                    <a:rPr b="0" i="0" lang="en-US" sz="1400" u="none" cap="none" strike="noStrike">
                      <a:solidFill>
                        <a:srgbClr val="444444"/>
                      </a:solidFill>
                      <a:latin typeface="Arial"/>
                      <a:ea typeface="Arial"/>
                      <a:cs typeface="Arial"/>
                      <a:sym typeface="Arial"/>
                    </a:rPr>
                    <a:t> displays first</a:t>
                  </a:r>
                  <a:endParaRPr/>
                </a:p>
              </p:txBody>
            </p:sp>
            <p:sp>
              <p:nvSpPr>
                <p:cNvPr id="1137" name="Google Shape;1137;p36"/>
                <p:cNvSpPr txBox="1"/>
                <p:nvPr/>
              </p:nvSpPr>
              <p:spPr>
                <a:xfrm>
                  <a:off x="4593453" y="4848999"/>
                  <a:ext cx="3917797" cy="789960"/>
                </a:xfrm>
                <a:prstGeom prst="rect">
                  <a:avLst/>
                </a:prstGeom>
                <a:noFill/>
                <a:ln>
                  <a:noFill/>
                </a:ln>
              </p:spPr>
              <p:txBody>
                <a:bodyPr anchorCtr="0" anchor="t" bIns="0" lIns="0" spcFirstLastPara="1" rIns="0" wrap="square" tIns="0">
                  <a:spAutoFit/>
                </a:bodyPr>
                <a:lstStyle/>
                <a:p>
                  <a:pPr indent="0" lvl="1" marL="227013" marR="0" rtl="0" algn="l">
                    <a:lnSpc>
                      <a:spcPct val="100000"/>
                    </a:lnSpc>
                    <a:spcBef>
                      <a:spcPts val="0"/>
                    </a:spcBef>
                    <a:spcAft>
                      <a:spcPts val="0"/>
                    </a:spcAft>
                    <a:buClr>
                      <a:srgbClr val="E87722"/>
                    </a:buClr>
                    <a:buSzPts val="2000"/>
                    <a:buFont typeface="Arial"/>
                    <a:buNone/>
                  </a:pPr>
                  <a:r>
                    <a:rPr b="0" i="0" lang="en-US" sz="2000" u="none" cap="none" strike="noStrike">
                      <a:solidFill>
                        <a:srgbClr val="E87722"/>
                      </a:solidFill>
                      <a:latin typeface="Arial"/>
                      <a:ea typeface="Arial"/>
                      <a:cs typeface="Arial"/>
                      <a:sym typeface="Arial"/>
                    </a:rPr>
                    <a:t>Offers savings opportunities </a:t>
                  </a:r>
                  <a:endParaRPr/>
                </a:p>
                <a:p>
                  <a:pPr indent="0" lvl="1" marL="227013" marR="0" rtl="0" algn="l">
                    <a:lnSpc>
                      <a:spcPct val="100000"/>
                    </a:lnSpc>
                    <a:spcBef>
                      <a:spcPts val="400"/>
                    </a:spcBef>
                    <a:spcAft>
                      <a:spcPts val="0"/>
                    </a:spcAft>
                    <a:buClr>
                      <a:srgbClr val="E87722"/>
                    </a:buClr>
                    <a:buSzPts val="1400"/>
                    <a:buFont typeface="Arial"/>
                    <a:buNone/>
                  </a:pPr>
                  <a:r>
                    <a:rPr b="0" i="0" lang="en-US" sz="1400" u="none" cap="none" strike="noStrike">
                      <a:solidFill>
                        <a:srgbClr val="444444"/>
                      </a:solidFill>
                      <a:latin typeface="Arial"/>
                      <a:ea typeface="Arial"/>
                      <a:cs typeface="Arial"/>
                      <a:sym typeface="Arial"/>
                    </a:rPr>
                    <a:t>Identifies lower-cost alternatives based on members unique plan</a:t>
                  </a:r>
                  <a:endParaRPr/>
                </a:p>
              </p:txBody>
            </p:sp>
          </p:grpSp>
          <p:grpSp>
            <p:nvGrpSpPr>
              <p:cNvPr id="1138" name="Google Shape;1138;p36"/>
              <p:cNvGrpSpPr/>
              <p:nvPr/>
            </p:nvGrpSpPr>
            <p:grpSpPr>
              <a:xfrm>
                <a:off x="4524610" y="2971800"/>
                <a:ext cx="457200" cy="457200"/>
                <a:chOff x="9683722" y="3933882"/>
                <a:chExt cx="457200" cy="457200"/>
              </a:xfrm>
            </p:grpSpPr>
            <p:sp>
              <p:nvSpPr>
                <p:cNvPr id="1139" name="Google Shape;1139;p36"/>
                <p:cNvSpPr/>
                <p:nvPr/>
              </p:nvSpPr>
              <p:spPr>
                <a:xfrm>
                  <a:off x="9683722" y="3933882"/>
                  <a:ext cx="457200" cy="457200"/>
                </a:xfrm>
                <a:prstGeom prst="flowChartConnector">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grpSp>
              <p:nvGrpSpPr>
                <p:cNvPr id="1140" name="Google Shape;1140;p36"/>
                <p:cNvGrpSpPr/>
                <p:nvPr/>
              </p:nvGrpSpPr>
              <p:grpSpPr>
                <a:xfrm>
                  <a:off x="9776168" y="4048163"/>
                  <a:ext cx="274320" cy="236073"/>
                  <a:chOff x="6207924" y="4141706"/>
                  <a:chExt cx="938814" cy="807922"/>
                </a:xfrm>
              </p:grpSpPr>
              <p:grpSp>
                <p:nvGrpSpPr>
                  <p:cNvPr id="1141" name="Google Shape;1141;p36"/>
                  <p:cNvGrpSpPr/>
                  <p:nvPr/>
                </p:nvGrpSpPr>
                <p:grpSpPr>
                  <a:xfrm>
                    <a:off x="6207924" y="4141706"/>
                    <a:ext cx="938814" cy="807922"/>
                    <a:chOff x="6207924" y="4141706"/>
                    <a:chExt cx="938814" cy="807922"/>
                  </a:xfrm>
                </p:grpSpPr>
                <p:sp>
                  <p:nvSpPr>
                    <p:cNvPr id="1142" name="Google Shape;1142;p36"/>
                    <p:cNvSpPr/>
                    <p:nvPr/>
                  </p:nvSpPr>
                  <p:spPr>
                    <a:xfrm>
                      <a:off x="6340546" y="4141706"/>
                      <a:ext cx="608266" cy="608266"/>
                    </a:xfrm>
                    <a:custGeom>
                      <a:rect b="b" l="l" r="r" t="t"/>
                      <a:pathLst>
                        <a:path extrusionOk="0" h="889132" w="1219200">
                          <a:moveTo>
                            <a:pt x="94445" y="68876"/>
                          </a:moveTo>
                          <a:lnTo>
                            <a:pt x="94445" y="820256"/>
                          </a:lnTo>
                          <a:lnTo>
                            <a:pt x="1124755" y="820256"/>
                          </a:lnTo>
                          <a:lnTo>
                            <a:pt x="1124755" y="68876"/>
                          </a:lnTo>
                          <a:close/>
                          <a:moveTo>
                            <a:pt x="0" y="0"/>
                          </a:moveTo>
                          <a:lnTo>
                            <a:pt x="1219200" y="0"/>
                          </a:lnTo>
                          <a:lnTo>
                            <a:pt x="1219200" y="889132"/>
                          </a:lnTo>
                          <a:lnTo>
                            <a:pt x="0" y="889132"/>
                          </a:lnTo>
                          <a:close/>
                        </a:path>
                      </a:pathLst>
                    </a:custGeom>
                    <a:solidFill>
                      <a:schemeClr val="lt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1143" name="Google Shape;1143;p36"/>
                    <p:cNvSpPr/>
                    <p:nvPr/>
                  </p:nvSpPr>
                  <p:spPr>
                    <a:xfrm flipH="1">
                      <a:off x="6207924" y="4844757"/>
                      <a:ext cx="938814" cy="104871"/>
                    </a:xfrm>
                    <a:custGeom>
                      <a:rect b="b" l="l" r="r" t="t"/>
                      <a:pathLst>
                        <a:path extrusionOk="0" h="122773" w="1600200">
                          <a:moveTo>
                            <a:pt x="952501" y="84245"/>
                          </a:moveTo>
                          <a:lnTo>
                            <a:pt x="952501" y="38526"/>
                          </a:lnTo>
                          <a:lnTo>
                            <a:pt x="647701" y="38526"/>
                          </a:lnTo>
                          <a:lnTo>
                            <a:pt x="647701" y="84245"/>
                          </a:lnTo>
                          <a:close/>
                          <a:moveTo>
                            <a:pt x="1600200" y="122773"/>
                          </a:moveTo>
                          <a:lnTo>
                            <a:pt x="0" y="122773"/>
                          </a:lnTo>
                          <a:lnTo>
                            <a:pt x="0" y="54752"/>
                          </a:lnTo>
                          <a:cubicBezTo>
                            <a:pt x="0" y="24513"/>
                            <a:pt x="24513" y="0"/>
                            <a:pt x="54752" y="0"/>
                          </a:cubicBezTo>
                          <a:lnTo>
                            <a:pt x="1545448" y="0"/>
                          </a:lnTo>
                          <a:cubicBezTo>
                            <a:pt x="1575687" y="0"/>
                            <a:pt x="1600200" y="24513"/>
                            <a:pt x="1600200" y="54752"/>
                          </a:cubicBezTo>
                          <a:close/>
                        </a:path>
                      </a:pathLst>
                    </a:custGeom>
                    <a:solidFill>
                      <a:schemeClr val="lt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rgbClr val="FFFFFF"/>
                        </a:solidFill>
                        <a:latin typeface="Arial"/>
                        <a:ea typeface="Arial"/>
                        <a:cs typeface="Arial"/>
                        <a:sym typeface="Arial"/>
                      </a:endParaRPr>
                    </a:p>
                  </p:txBody>
                </p:sp>
              </p:grpSp>
              <p:sp>
                <p:nvSpPr>
                  <p:cNvPr id="1144" name="Google Shape;1144;p36"/>
                  <p:cNvSpPr/>
                  <p:nvPr/>
                </p:nvSpPr>
                <p:spPr>
                  <a:xfrm rot="-591944">
                    <a:off x="6610112" y="4341493"/>
                    <a:ext cx="359321" cy="509203"/>
                  </a:xfrm>
                  <a:custGeom>
                    <a:rect b="b" l="l" r="r" t="t"/>
                    <a:pathLst>
                      <a:path extrusionOk="0" h="383" w="304">
                        <a:moveTo>
                          <a:pt x="215" y="230"/>
                        </a:moveTo>
                        <a:lnTo>
                          <a:pt x="215" y="230"/>
                        </a:lnTo>
                        <a:lnTo>
                          <a:pt x="304" y="348"/>
                        </a:lnTo>
                        <a:lnTo>
                          <a:pt x="258" y="383"/>
                        </a:lnTo>
                        <a:lnTo>
                          <a:pt x="169" y="264"/>
                        </a:lnTo>
                        <a:lnTo>
                          <a:pt x="86" y="328"/>
                        </a:lnTo>
                        <a:lnTo>
                          <a:pt x="0" y="0"/>
                        </a:lnTo>
                        <a:lnTo>
                          <a:pt x="292" y="171"/>
                        </a:lnTo>
                        <a:lnTo>
                          <a:pt x="215" y="23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53565A"/>
                      </a:solidFill>
                      <a:latin typeface="Arial"/>
                      <a:ea typeface="Arial"/>
                      <a:cs typeface="Arial"/>
                      <a:sym typeface="Arial"/>
                    </a:endParaRPr>
                  </a:p>
                </p:txBody>
              </p:sp>
            </p:grpSp>
          </p:grpSp>
          <p:grpSp>
            <p:nvGrpSpPr>
              <p:cNvPr id="1145" name="Google Shape;1145;p36"/>
              <p:cNvGrpSpPr/>
              <p:nvPr/>
            </p:nvGrpSpPr>
            <p:grpSpPr>
              <a:xfrm>
                <a:off x="4524610" y="2059630"/>
                <a:ext cx="457200" cy="457200"/>
                <a:chOff x="4584426" y="2059630"/>
                <a:chExt cx="457200" cy="457200"/>
              </a:xfrm>
            </p:grpSpPr>
            <p:sp>
              <p:nvSpPr>
                <p:cNvPr id="1146" name="Google Shape;1146;p36"/>
                <p:cNvSpPr/>
                <p:nvPr/>
              </p:nvSpPr>
              <p:spPr>
                <a:xfrm>
                  <a:off x="4584426" y="2059630"/>
                  <a:ext cx="457200" cy="457200"/>
                </a:xfrm>
                <a:prstGeom prst="flowChartConnector">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pic>
              <p:nvPicPr>
                <p:cNvPr id="1147" name="Google Shape;1147;p36"/>
                <p:cNvPicPr preferRelativeResize="0"/>
                <p:nvPr/>
              </p:nvPicPr>
              <p:blipFill rotWithShape="1">
                <a:blip r:embed="rId3">
                  <a:alphaModFix/>
                </a:blip>
                <a:srcRect b="0" l="0" r="0" t="0"/>
                <a:stretch/>
              </p:blipFill>
              <p:spPr>
                <a:xfrm>
                  <a:off x="4690880" y="2162380"/>
                  <a:ext cx="261258" cy="261257"/>
                </a:xfrm>
                <a:prstGeom prst="rect">
                  <a:avLst/>
                </a:prstGeom>
                <a:noFill/>
                <a:ln>
                  <a:noFill/>
                </a:ln>
              </p:spPr>
            </p:pic>
          </p:grpSp>
          <p:sp>
            <p:nvSpPr>
              <p:cNvPr id="1148" name="Google Shape;1148;p36"/>
              <p:cNvSpPr/>
              <p:nvPr/>
            </p:nvSpPr>
            <p:spPr>
              <a:xfrm>
                <a:off x="4524610" y="3886200"/>
                <a:ext cx="457200" cy="457200"/>
              </a:xfrm>
              <a:prstGeom prst="flowChartConnector">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grpSp>
            <p:nvGrpSpPr>
              <p:cNvPr id="1149" name="Google Shape;1149;p36"/>
              <p:cNvGrpSpPr/>
              <p:nvPr/>
            </p:nvGrpSpPr>
            <p:grpSpPr>
              <a:xfrm>
                <a:off x="4524610" y="4876800"/>
                <a:ext cx="457200" cy="457200"/>
                <a:chOff x="4584426" y="2059630"/>
                <a:chExt cx="457200" cy="457200"/>
              </a:xfrm>
            </p:grpSpPr>
            <p:sp>
              <p:nvSpPr>
                <p:cNvPr id="1150" name="Google Shape;1150;p36"/>
                <p:cNvSpPr/>
                <p:nvPr/>
              </p:nvSpPr>
              <p:spPr>
                <a:xfrm>
                  <a:off x="4584426" y="2059630"/>
                  <a:ext cx="457200" cy="457200"/>
                </a:xfrm>
                <a:prstGeom prst="flowChartConnector">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pic>
              <p:nvPicPr>
                <p:cNvPr id="1151" name="Google Shape;1151;p36"/>
                <p:cNvPicPr preferRelativeResize="0"/>
                <p:nvPr/>
              </p:nvPicPr>
              <p:blipFill rotWithShape="1">
                <a:blip r:embed="rId4">
                  <a:alphaModFix/>
                </a:blip>
                <a:srcRect b="0" l="0" r="0" t="0"/>
                <a:stretch/>
              </p:blipFill>
              <p:spPr>
                <a:xfrm>
                  <a:off x="4690880" y="2162380"/>
                  <a:ext cx="261258" cy="261257"/>
                </a:xfrm>
                <a:prstGeom prst="rect">
                  <a:avLst/>
                </a:prstGeom>
                <a:noFill/>
                <a:ln>
                  <a:noFill/>
                </a:ln>
              </p:spPr>
            </p:pic>
          </p:grpSp>
        </p:grpSp>
      </p:grpSp>
      <p:sp>
        <p:nvSpPr>
          <p:cNvPr id="1152" name="Google Shape;1152;p36"/>
          <p:cNvSpPr txBox="1"/>
          <p:nvPr>
            <p:ph type="title"/>
          </p:nvPr>
        </p:nvSpPr>
        <p:spPr>
          <a:xfrm>
            <a:off x="461387" y="303567"/>
            <a:ext cx="8396863" cy="620358"/>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rgbClr val="444444"/>
              </a:buClr>
              <a:buSzPts val="3000"/>
              <a:buFont typeface="Arial"/>
              <a:buNone/>
            </a:pPr>
            <a:r>
              <a:rPr lang="en-US">
                <a:solidFill>
                  <a:srgbClr val="444444"/>
                </a:solidFill>
              </a:rPr>
              <a:t>Drug Pricing Tool </a:t>
            </a:r>
            <a:endParaRPr/>
          </a:p>
        </p:txBody>
      </p:sp>
      <p:sp>
        <p:nvSpPr>
          <p:cNvPr id="1153" name="Google Shape;1153;p36"/>
          <p:cNvSpPr txBox="1"/>
          <p:nvPr/>
        </p:nvSpPr>
        <p:spPr>
          <a:xfrm>
            <a:off x="742779" y="4296228"/>
            <a:ext cx="13126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87722"/>
              </a:buClr>
              <a:buSzPts val="1800"/>
              <a:buFont typeface="Arial"/>
              <a:buNone/>
            </a:pPr>
            <a:r>
              <a:rPr b="0" i="0" lang="en-US" sz="1800" u="none" cap="none" strike="noStrike">
                <a:solidFill>
                  <a:srgbClr val="E87722"/>
                </a:solidFill>
                <a:latin typeface="Arial"/>
                <a:ea typeface="Arial"/>
                <a:cs typeface="Arial"/>
                <a:sym typeface="Arial"/>
              </a:rPr>
              <a:t>1</a:t>
            </a:r>
            <a:endParaRPr/>
          </a:p>
        </p:txBody>
      </p:sp>
      <p:grpSp>
        <p:nvGrpSpPr>
          <p:cNvPr id="1154" name="Google Shape;1154;p36"/>
          <p:cNvGrpSpPr/>
          <p:nvPr/>
        </p:nvGrpSpPr>
        <p:grpSpPr>
          <a:xfrm>
            <a:off x="5402462" y="1955800"/>
            <a:ext cx="2522338" cy="4597400"/>
            <a:chOff x="5402462" y="1447800"/>
            <a:chExt cx="2522338" cy="4597400"/>
          </a:xfrm>
        </p:grpSpPr>
        <p:sp>
          <p:nvSpPr>
            <p:cNvPr id="1155" name="Google Shape;1155;p36"/>
            <p:cNvSpPr/>
            <p:nvPr/>
          </p:nvSpPr>
          <p:spPr>
            <a:xfrm>
              <a:off x="6477000" y="2124456"/>
              <a:ext cx="533400" cy="990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156" name="Google Shape;1156;p36"/>
            <p:cNvPicPr preferRelativeResize="0"/>
            <p:nvPr/>
          </p:nvPicPr>
          <p:blipFill rotWithShape="1">
            <a:blip r:embed="rId5">
              <a:alphaModFix/>
            </a:blip>
            <a:srcRect b="8586" l="0" r="0" t="0"/>
            <a:stretch/>
          </p:blipFill>
          <p:spPr>
            <a:xfrm>
              <a:off x="5402462" y="1447800"/>
              <a:ext cx="2522338" cy="4597400"/>
            </a:xfrm>
            <a:prstGeom prst="rect">
              <a:avLst/>
            </a:prstGeom>
            <a:noFill/>
            <a:ln>
              <a:noFill/>
            </a:ln>
          </p:spPr>
        </p:pic>
        <p:pic>
          <p:nvPicPr>
            <p:cNvPr id="1157" name="Google Shape;1157;p36"/>
            <p:cNvPicPr preferRelativeResize="0"/>
            <p:nvPr/>
          </p:nvPicPr>
          <p:blipFill rotWithShape="1">
            <a:blip r:embed="rId6">
              <a:alphaModFix/>
            </a:blip>
            <a:srcRect b="0" l="0" r="0" t="0"/>
            <a:stretch/>
          </p:blipFill>
          <p:spPr>
            <a:xfrm>
              <a:off x="5582884" y="1838023"/>
              <a:ext cx="2168803" cy="3849624"/>
            </a:xfrm>
            <a:prstGeom prst="rect">
              <a:avLst/>
            </a:prstGeom>
            <a:noFill/>
            <a:ln>
              <a:noFill/>
            </a:ln>
          </p:spPr>
        </p:pic>
        <p:sp>
          <p:nvSpPr>
            <p:cNvPr id="1158" name="Google Shape;1158;p36"/>
            <p:cNvSpPr/>
            <p:nvPr/>
          </p:nvSpPr>
          <p:spPr>
            <a:xfrm>
              <a:off x="6850168" y="3585880"/>
              <a:ext cx="740816" cy="731520"/>
            </a:xfrm>
            <a:prstGeom prst="ellipse">
              <a:avLst/>
            </a:prstGeom>
            <a:noFill/>
            <a:ln cap="flat" cmpd="sng" w="9525">
              <a:solidFill>
                <a:srgbClr val="E8772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1159" name="Google Shape;1159;p36"/>
          <p:cNvSpPr/>
          <p:nvPr/>
        </p:nvSpPr>
        <p:spPr>
          <a:xfrm flipH="1" rot="10800000">
            <a:off x="5334000" y="5834755"/>
            <a:ext cx="2667000" cy="1023245"/>
          </a:xfrm>
          <a:prstGeom prst="rect">
            <a:avLst/>
          </a:prstGeom>
          <a:gradFill>
            <a:gsLst>
              <a:gs pos="0">
                <a:schemeClr val="lt1"/>
              </a:gs>
              <a:gs pos="39000">
                <a:schemeClr val="lt1"/>
              </a:gs>
              <a:gs pos="63000">
                <a:srgbClr val="FFFFFF"/>
              </a:gs>
              <a:gs pos="80000">
                <a:srgbClr val="FFFFFF">
                  <a:alpha val="54901"/>
                </a:srgbClr>
              </a:gs>
              <a:gs pos="83000">
                <a:srgbClr val="FFFFFF">
                  <a:alpha val="0"/>
                </a:srgbClr>
              </a:gs>
              <a:gs pos="100000">
                <a:srgbClr val="FFFFFF">
                  <a:alpha val="0"/>
                </a:srgbClr>
              </a:gs>
            </a:gsLst>
            <a:lin ang="5400000" scaled="0"/>
          </a:gra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0</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37"/>
          <p:cNvSpPr txBox="1"/>
          <p:nvPr>
            <p:ph type="title"/>
          </p:nvPr>
        </p:nvSpPr>
        <p:spPr>
          <a:xfrm>
            <a:off x="722313" y="3438525"/>
            <a:ext cx="7772400" cy="136207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6467A"/>
              </a:buClr>
              <a:buSzPts val="4000"/>
              <a:buFont typeface="Corbel"/>
              <a:buNone/>
            </a:pPr>
            <a:r>
              <a:rPr lang="en-US"/>
              <a:t>ANCILLARY BENEFITS</a:t>
            </a:r>
            <a:br>
              <a:rPr lang="en-US"/>
            </a:br>
            <a:endParaRPr/>
          </a:p>
        </p:txBody>
      </p:sp>
      <p:sp>
        <p:nvSpPr>
          <p:cNvPr id="1166" name="Google Shape;1166;p37"/>
          <p:cNvSpPr txBox="1"/>
          <p:nvPr>
            <p:ph idx="1" type="body"/>
          </p:nvPr>
        </p:nvSpPr>
        <p:spPr>
          <a:xfrm>
            <a:off x="722313" y="1938338"/>
            <a:ext cx="7772400" cy="1500187"/>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888888"/>
              </a:buClr>
              <a:buSzPts val="2000"/>
              <a:buNone/>
            </a:pPr>
            <a:r>
              <a:rPr lang="en-US"/>
              <a:t>Delta Dental &amp; CarePlus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38"/>
          <p:cNvSpPr txBox="1"/>
          <p:nvPr>
            <p:ph type="title"/>
          </p:nvPr>
        </p:nvSpPr>
        <p:spPr>
          <a:xfrm>
            <a:off x="377377" y="226836"/>
            <a:ext cx="83820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16467A"/>
              </a:buClr>
              <a:buSzPct val="100000"/>
              <a:buFont typeface="Corbel"/>
              <a:buNone/>
            </a:pPr>
            <a:r>
              <a:rPr lang="en-US"/>
              <a:t>Dual Choice Dental Option – No Changes!</a:t>
            </a:r>
            <a:endParaRPr/>
          </a:p>
        </p:txBody>
      </p:sp>
      <p:sp>
        <p:nvSpPr>
          <p:cNvPr id="1172" name="Google Shape;1172;p38"/>
          <p:cNvSpPr txBox="1"/>
          <p:nvPr>
            <p:ph idx="1" type="body"/>
          </p:nvPr>
        </p:nvSpPr>
        <p:spPr>
          <a:xfrm>
            <a:off x="609600" y="1219200"/>
            <a:ext cx="7924800" cy="4572000"/>
          </a:xfrm>
          <a:prstGeom prst="rect">
            <a:avLst/>
          </a:prstGeom>
          <a:noFill/>
          <a:ln>
            <a:noFill/>
          </a:ln>
        </p:spPr>
        <p:txBody>
          <a:bodyPr anchorCtr="0" anchor="t" bIns="45700" lIns="91425" spcFirstLastPara="1" rIns="91425" wrap="square" tIns="45700">
            <a:normAutofit fontScale="92500"/>
          </a:bodyPr>
          <a:lstStyle/>
          <a:p>
            <a:pPr indent="-228600" lvl="0" marL="228600" rtl="0" algn="l">
              <a:spcBef>
                <a:spcPts val="0"/>
              </a:spcBef>
              <a:spcAft>
                <a:spcPts val="0"/>
              </a:spcAft>
              <a:buClr>
                <a:srgbClr val="000000"/>
              </a:buClr>
              <a:buSzPct val="100000"/>
              <a:buChar char="•"/>
            </a:pPr>
            <a:r>
              <a:rPr lang="en-US" sz="2000">
                <a:solidFill>
                  <a:srgbClr val="000000"/>
                </a:solidFill>
              </a:rPr>
              <a:t>Care Plus Dental is offered along with Delta Dental</a:t>
            </a:r>
            <a:endParaRPr/>
          </a:p>
          <a:p>
            <a:pPr indent="-228600" lvl="0" marL="228600" rtl="0" algn="l">
              <a:spcBef>
                <a:spcPts val="600"/>
              </a:spcBef>
              <a:spcAft>
                <a:spcPts val="0"/>
              </a:spcAft>
              <a:buClr>
                <a:srgbClr val="000000"/>
              </a:buClr>
              <a:buSzPct val="100000"/>
              <a:buChar char="•"/>
            </a:pPr>
            <a:r>
              <a:rPr lang="en-US" sz="2000">
                <a:solidFill>
                  <a:srgbClr val="000000"/>
                </a:solidFill>
              </a:rPr>
              <a:t>You have the option to choose what plan is best for you and your family. </a:t>
            </a:r>
            <a:endParaRPr/>
          </a:p>
          <a:p>
            <a:pPr indent="-228600" lvl="0" marL="228600" rtl="0" algn="l">
              <a:spcBef>
                <a:spcPts val="600"/>
              </a:spcBef>
              <a:spcAft>
                <a:spcPts val="0"/>
              </a:spcAft>
              <a:buClr>
                <a:srgbClr val="000000"/>
              </a:buClr>
              <a:buSzPct val="100000"/>
              <a:buChar char="•"/>
            </a:pPr>
            <a:r>
              <a:rPr lang="en-US" sz="2000"/>
              <a:t>No Changes to Current Plan Design</a:t>
            </a:r>
            <a:endParaRPr/>
          </a:p>
          <a:p>
            <a:pPr indent="-285750" lvl="0" marL="285750" rtl="0" algn="l">
              <a:spcBef>
                <a:spcPts val="970"/>
              </a:spcBef>
              <a:spcAft>
                <a:spcPts val="0"/>
              </a:spcAft>
              <a:buClr>
                <a:schemeClr val="dk1"/>
              </a:buClr>
              <a:buSzPct val="100000"/>
              <a:buChar char="•"/>
            </a:pPr>
            <a:r>
              <a:rPr lang="en-US" sz="2000"/>
              <a:t>No Change to Employee Premiums for 2022</a:t>
            </a:r>
            <a:endParaRPr sz="2000">
              <a:solidFill>
                <a:srgbClr val="00B050"/>
              </a:solidFill>
            </a:endParaRPr>
          </a:p>
          <a:p>
            <a:pPr indent="-228600" lvl="0" marL="228600" rtl="0" algn="l">
              <a:spcBef>
                <a:spcPts val="1200"/>
              </a:spcBef>
              <a:spcAft>
                <a:spcPts val="0"/>
              </a:spcAft>
              <a:buClr>
                <a:srgbClr val="000000"/>
              </a:buClr>
              <a:buSzPct val="100000"/>
              <a:buChar char="•"/>
            </a:pPr>
            <a:r>
              <a:rPr lang="en-US" sz="2000">
                <a:solidFill>
                  <a:srgbClr val="000000"/>
                </a:solidFill>
              </a:rPr>
              <a:t>Care Plus</a:t>
            </a:r>
            <a:endParaRPr/>
          </a:p>
          <a:p>
            <a:pPr indent="-285750" lvl="1" marL="742950" rtl="0" algn="l">
              <a:spcBef>
                <a:spcPts val="600"/>
              </a:spcBef>
              <a:spcAft>
                <a:spcPts val="0"/>
              </a:spcAft>
              <a:buClr>
                <a:srgbClr val="000000"/>
              </a:buClr>
              <a:buSzPct val="100000"/>
              <a:buFont typeface="Noto Sans Symbols"/>
              <a:buChar char="−"/>
            </a:pPr>
            <a:r>
              <a:rPr lang="en-US" sz="1600">
                <a:solidFill>
                  <a:srgbClr val="000000"/>
                </a:solidFill>
              </a:rPr>
              <a:t>Provides a lower premium option with increased employee benefits.</a:t>
            </a:r>
            <a:endParaRPr/>
          </a:p>
          <a:p>
            <a:pPr indent="-285750" lvl="1" marL="742950" rtl="0" algn="l">
              <a:spcBef>
                <a:spcPts val="600"/>
              </a:spcBef>
              <a:spcAft>
                <a:spcPts val="0"/>
              </a:spcAft>
              <a:buClr>
                <a:srgbClr val="000000"/>
              </a:buClr>
              <a:buSzPct val="100000"/>
              <a:buFont typeface="Noto Sans Symbols"/>
              <a:buChar char="−"/>
            </a:pPr>
            <a:r>
              <a:rPr lang="en-US" sz="1600">
                <a:solidFill>
                  <a:srgbClr val="000000"/>
                </a:solidFill>
              </a:rPr>
              <a:t>HMO Dental Plan Only.  You must use a Dental Associate or Midwest Dental Provider.</a:t>
            </a:r>
            <a:endParaRPr/>
          </a:p>
          <a:p>
            <a:pPr indent="-228600" lvl="0" marL="228600" rtl="0" algn="l">
              <a:spcBef>
                <a:spcPts val="600"/>
              </a:spcBef>
              <a:spcAft>
                <a:spcPts val="0"/>
              </a:spcAft>
              <a:buClr>
                <a:srgbClr val="000000"/>
              </a:buClr>
              <a:buSzPct val="100000"/>
              <a:buChar char="•"/>
            </a:pPr>
            <a:r>
              <a:rPr lang="en-US" sz="2000">
                <a:solidFill>
                  <a:srgbClr val="000000"/>
                </a:solidFill>
              </a:rPr>
              <a:t>Delta Dental</a:t>
            </a:r>
            <a:endParaRPr/>
          </a:p>
          <a:p>
            <a:pPr indent="-285750" lvl="1" marL="742950" rtl="0" algn="l">
              <a:spcBef>
                <a:spcPts val="600"/>
              </a:spcBef>
              <a:spcAft>
                <a:spcPts val="0"/>
              </a:spcAft>
              <a:buClr>
                <a:srgbClr val="000000"/>
              </a:buClr>
              <a:buSzPct val="100000"/>
              <a:buFont typeface="Noto Sans Symbols"/>
              <a:buChar char="−"/>
            </a:pPr>
            <a:r>
              <a:rPr lang="en-US" sz="1600">
                <a:solidFill>
                  <a:srgbClr val="000000"/>
                </a:solidFill>
              </a:rPr>
              <a:t>Expansive Network of Providers throughout WI and the US</a:t>
            </a:r>
            <a:endParaRPr/>
          </a:p>
          <a:p>
            <a:pPr indent="-285750" lvl="1" marL="742950" rtl="0" algn="l">
              <a:spcBef>
                <a:spcPts val="600"/>
              </a:spcBef>
              <a:spcAft>
                <a:spcPts val="0"/>
              </a:spcAft>
              <a:buClr>
                <a:srgbClr val="000000"/>
              </a:buClr>
              <a:buSzPct val="100000"/>
              <a:buFont typeface="Noto Sans Symbols"/>
              <a:buChar char="−"/>
            </a:pPr>
            <a:r>
              <a:rPr lang="en-US" sz="1600">
                <a:solidFill>
                  <a:srgbClr val="000000"/>
                </a:solidFill>
              </a:rPr>
              <a:t>Offers Evidence-Based Integrated Care for those who require additional cleanings due to certain medical conditions.</a:t>
            </a:r>
            <a:endParaRPr/>
          </a:p>
          <a:p>
            <a:pPr indent="-228600" lvl="0" marL="228600" rtl="0" algn="l">
              <a:spcBef>
                <a:spcPts val="600"/>
              </a:spcBef>
              <a:spcAft>
                <a:spcPts val="0"/>
              </a:spcAft>
              <a:buClr>
                <a:srgbClr val="000000"/>
              </a:buClr>
              <a:buSzPct val="100000"/>
              <a:buChar char="•"/>
            </a:pPr>
            <a:r>
              <a:rPr lang="en-US" sz="2000">
                <a:solidFill>
                  <a:srgbClr val="000000"/>
                </a:solidFill>
              </a:rPr>
              <a:t>If you wish to continue your current coverage with Delta Dental or CarePlus, no enrollment forms are needed.</a:t>
            </a:r>
            <a:endParaRPr/>
          </a:p>
          <a:p>
            <a:pPr indent="-154940" lvl="0" marL="342900" rtl="0" algn="l">
              <a:spcBef>
                <a:spcPts val="1192"/>
              </a:spcBef>
              <a:spcAft>
                <a:spcPts val="0"/>
              </a:spcAft>
              <a:buClr>
                <a:schemeClr val="dk1"/>
              </a:buClr>
              <a:buSzPct val="100000"/>
              <a:buNone/>
            </a:pPr>
            <a:r>
              <a:t/>
            </a:r>
            <a:endParaRPr/>
          </a:p>
        </p:txBody>
      </p:sp>
      <p:pic>
        <p:nvPicPr>
          <p:cNvPr id="1173" name="Google Shape;1173;p38"/>
          <p:cNvPicPr preferRelativeResize="0"/>
          <p:nvPr/>
        </p:nvPicPr>
        <p:blipFill rotWithShape="1">
          <a:blip r:embed="rId3">
            <a:alphaModFix/>
          </a:blip>
          <a:srcRect b="0" l="0" r="0" t="0"/>
          <a:stretch/>
        </p:blipFill>
        <p:spPr>
          <a:xfrm>
            <a:off x="420790" y="5889065"/>
            <a:ext cx="2581604" cy="770605"/>
          </a:xfrm>
          <a:prstGeom prst="rect">
            <a:avLst/>
          </a:prstGeom>
          <a:noFill/>
          <a:ln>
            <a:noFill/>
          </a:ln>
        </p:spPr>
      </p:pic>
      <p:pic>
        <p:nvPicPr>
          <p:cNvPr descr="Header Image" id="1174" name="Google Shape;1174;p38"/>
          <p:cNvPicPr preferRelativeResize="0"/>
          <p:nvPr/>
        </p:nvPicPr>
        <p:blipFill rotWithShape="1">
          <a:blip r:embed="rId4">
            <a:alphaModFix/>
          </a:blip>
          <a:srcRect b="84706" l="1248" r="85152" t="0"/>
          <a:stretch/>
        </p:blipFill>
        <p:spPr>
          <a:xfrm>
            <a:off x="6248400" y="5926708"/>
            <a:ext cx="2703410" cy="765116"/>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39"/>
          <p:cNvSpPr txBox="1"/>
          <p:nvPr>
            <p:ph type="title"/>
          </p:nvPr>
        </p:nvSpPr>
        <p:spPr>
          <a:xfrm>
            <a:off x="609600" y="0"/>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16467A"/>
              </a:buClr>
              <a:buSzPts val="4000"/>
              <a:buFont typeface="Corbel"/>
              <a:buNone/>
            </a:pPr>
            <a:r>
              <a:rPr lang="en-US"/>
              <a:t>Dental Benefit Highlights</a:t>
            </a:r>
            <a:endParaRPr/>
          </a:p>
        </p:txBody>
      </p:sp>
      <p:pic>
        <p:nvPicPr>
          <p:cNvPr id="1180" name="Google Shape;1180;p39"/>
          <p:cNvPicPr preferRelativeResize="0"/>
          <p:nvPr>
            <p:ph idx="1" type="body"/>
          </p:nvPr>
        </p:nvPicPr>
        <p:blipFill rotWithShape="1">
          <a:blip r:embed="rId3">
            <a:alphaModFix/>
          </a:blip>
          <a:srcRect b="0" l="0" r="0" t="0"/>
          <a:stretch/>
        </p:blipFill>
        <p:spPr>
          <a:xfrm>
            <a:off x="1598154" y="800456"/>
            <a:ext cx="5947692" cy="60575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4"/>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2537C"/>
              </a:buClr>
              <a:buSzPts val="4000"/>
              <a:buFont typeface="Corbel"/>
              <a:buNone/>
            </a:pPr>
            <a:r>
              <a:rPr lang="en-US">
                <a:solidFill>
                  <a:srgbClr val="22537C"/>
                </a:solidFill>
              </a:rPr>
              <a:t>Key Information</a:t>
            </a:r>
            <a:endParaRPr/>
          </a:p>
        </p:txBody>
      </p:sp>
      <p:sp>
        <p:nvSpPr>
          <p:cNvPr id="744" name="Google Shape;744;p4"/>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800"/>
              <a:buChar char="•"/>
            </a:pPr>
            <a:r>
              <a:rPr lang="en-US" sz="2800"/>
              <a:t>The 2022 Benefit Open Enrollment Period is </a:t>
            </a:r>
            <a:r>
              <a:rPr lang="en-US" sz="2800" u="sng"/>
              <a:t>November 1, 2021 – November 24, 2021</a:t>
            </a:r>
            <a:endParaRPr/>
          </a:p>
          <a:p>
            <a:pPr indent="-342900" lvl="0" marL="342900" rtl="0" algn="l">
              <a:spcBef>
                <a:spcPts val="560"/>
              </a:spcBef>
              <a:spcAft>
                <a:spcPts val="0"/>
              </a:spcAft>
              <a:buClr>
                <a:schemeClr val="dk1"/>
              </a:buClr>
              <a:buSzPts val="2800"/>
              <a:buChar char="•"/>
            </a:pPr>
            <a:r>
              <a:rPr lang="en-US" sz="2800"/>
              <a:t>All benefit elections and changes will take effect January 1, 2022</a:t>
            </a:r>
            <a:endParaRPr/>
          </a:p>
          <a:p>
            <a:pPr indent="-342900" lvl="0" marL="342900" rtl="0" algn="l">
              <a:spcBef>
                <a:spcPts val="560"/>
              </a:spcBef>
              <a:spcAft>
                <a:spcPts val="0"/>
              </a:spcAft>
              <a:buClr>
                <a:schemeClr val="dk1"/>
              </a:buClr>
              <a:buSzPts val="2800"/>
              <a:buChar char="•"/>
            </a:pPr>
            <a:r>
              <a:rPr lang="en-US" sz="2800"/>
              <a:t>The deadline to enroll is </a:t>
            </a:r>
            <a:r>
              <a:rPr lang="en-US" sz="2800" u="sng"/>
              <a:t>November 24, 2021</a:t>
            </a:r>
            <a:endParaRPr/>
          </a:p>
          <a:p>
            <a:pPr indent="-165100" lvl="0" marL="342900" rtl="0" algn="l">
              <a:spcBef>
                <a:spcPts val="560"/>
              </a:spcBef>
              <a:spcAft>
                <a:spcPts val="0"/>
              </a:spcAft>
              <a:buClr>
                <a:schemeClr val="dk1"/>
              </a:buClr>
              <a:buSzPts val="2800"/>
              <a:buNone/>
            </a:pPr>
            <a:r>
              <a:t/>
            </a:r>
            <a:endParaRPr sz="2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40"/>
          <p:cNvSpPr txBox="1"/>
          <p:nvPr>
            <p:ph type="title"/>
          </p:nvPr>
        </p:nvSpPr>
        <p:spPr>
          <a:xfrm>
            <a:off x="762000" y="3453326"/>
            <a:ext cx="8458199" cy="136207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16467A"/>
              </a:buClr>
              <a:buSzPts val="4000"/>
              <a:buFont typeface="Corbel"/>
              <a:buNone/>
            </a:pPr>
            <a:r>
              <a:rPr lang="en-US"/>
              <a:t>ADDITIONAL BENEFITS </a:t>
            </a:r>
            <a:br>
              <a:rPr lang="en-US"/>
            </a:br>
            <a:r>
              <a:rPr lang="en-US"/>
              <a:t>AVAILABLE!</a:t>
            </a:r>
            <a:endParaRPr/>
          </a:p>
        </p:txBody>
      </p:sp>
      <p:sp>
        <p:nvSpPr>
          <p:cNvPr id="1186" name="Google Shape;1186;p40"/>
          <p:cNvSpPr txBox="1"/>
          <p:nvPr>
            <p:ph idx="1" type="body"/>
          </p:nvPr>
        </p:nvSpPr>
        <p:spPr>
          <a:xfrm>
            <a:off x="722313" y="1938338"/>
            <a:ext cx="7772400" cy="1500187"/>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888888"/>
              </a:buClr>
              <a:buSzPts val="2000"/>
              <a:buNone/>
            </a:pPr>
            <a:r>
              <a:rPr lang="en-US"/>
              <a:t>New Effective 1/1/22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p41"/>
          <p:cNvPicPr preferRelativeResize="0"/>
          <p:nvPr/>
        </p:nvPicPr>
        <p:blipFill rotWithShape="1">
          <a:blip r:embed="rId3">
            <a:alphaModFix/>
          </a:blip>
          <a:srcRect b="0" l="0" r="0" t="0"/>
          <a:stretch/>
        </p:blipFill>
        <p:spPr>
          <a:xfrm>
            <a:off x="1770936" y="322209"/>
            <a:ext cx="5602127" cy="654475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pic>
        <p:nvPicPr>
          <p:cNvPr id="1196" name="Google Shape;1196;p42"/>
          <p:cNvPicPr preferRelativeResize="0"/>
          <p:nvPr/>
        </p:nvPicPr>
        <p:blipFill rotWithShape="1">
          <a:blip r:embed="rId3">
            <a:alphaModFix/>
          </a:blip>
          <a:srcRect b="0" l="0" r="0" t="0"/>
          <a:stretch/>
        </p:blipFill>
        <p:spPr>
          <a:xfrm>
            <a:off x="1985596" y="350275"/>
            <a:ext cx="5172807" cy="6507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pic>
        <p:nvPicPr>
          <p:cNvPr id="1201" name="Google Shape;1201;p43"/>
          <p:cNvPicPr preferRelativeResize="0"/>
          <p:nvPr/>
        </p:nvPicPr>
        <p:blipFill rotWithShape="1">
          <a:blip r:embed="rId3">
            <a:alphaModFix/>
          </a:blip>
          <a:srcRect b="0" l="0" r="0" t="0"/>
          <a:stretch/>
        </p:blipFill>
        <p:spPr>
          <a:xfrm>
            <a:off x="1066800" y="381000"/>
            <a:ext cx="5022190" cy="6477000"/>
          </a:xfrm>
          <a:prstGeom prst="rect">
            <a:avLst/>
          </a:prstGeom>
          <a:noFill/>
          <a:ln>
            <a:noFill/>
          </a:ln>
        </p:spPr>
      </p:pic>
      <p:sp>
        <p:nvSpPr>
          <p:cNvPr id="1202" name="Google Shape;1202;p43"/>
          <p:cNvSpPr txBox="1"/>
          <p:nvPr/>
        </p:nvSpPr>
        <p:spPr>
          <a:xfrm>
            <a:off x="7239000" y="4114800"/>
            <a:ext cx="1524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1203" name="Google Shape;1203;p43"/>
          <p:cNvSpPr/>
          <p:nvPr/>
        </p:nvSpPr>
        <p:spPr>
          <a:xfrm rot="1506576">
            <a:off x="6166979" y="933667"/>
            <a:ext cx="2915910" cy="2754789"/>
          </a:xfrm>
          <a:prstGeom prst="wedgeEllipseCallout">
            <a:avLst>
              <a:gd fmla="val -20833" name="adj1"/>
              <a:gd fmla="val 625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4" name="Google Shape;1204;p43"/>
          <p:cNvSpPr txBox="1"/>
          <p:nvPr/>
        </p:nvSpPr>
        <p:spPr>
          <a:xfrm>
            <a:off x="6553200" y="1295400"/>
            <a:ext cx="2143468"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orbel"/>
                <a:ea typeface="Corbel"/>
                <a:cs typeface="Corbel"/>
                <a:sym typeface="Corbel"/>
              </a:rPr>
              <a:t>Please Note:</a:t>
            </a:r>
            <a:endParaRPr/>
          </a:p>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a:p>
            <a:pPr indent="0" lvl="0" marL="0" marR="0" rtl="0" algn="ctr">
              <a:spcBef>
                <a:spcPts val="0"/>
              </a:spcBef>
              <a:spcAft>
                <a:spcPts val="0"/>
              </a:spcAft>
              <a:buNone/>
            </a:pPr>
            <a:r>
              <a:rPr lang="en-US" sz="1800">
                <a:solidFill>
                  <a:schemeClr val="lt1"/>
                </a:solidFill>
                <a:latin typeface="Corbel"/>
                <a:ea typeface="Corbel"/>
                <a:cs typeface="Corbel"/>
                <a:sym typeface="Corbel"/>
              </a:rPr>
              <a:t>Dari is available to everyone even if you don’t elect the personalized service for $99/month.</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44"/>
          <p:cNvSpPr txBox="1"/>
          <p:nvPr>
            <p:ph type="title"/>
          </p:nvPr>
        </p:nvSpPr>
        <p:spPr>
          <a:xfrm>
            <a:off x="627009" y="3292534"/>
            <a:ext cx="6899764" cy="683331"/>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chemeClr val="lt1"/>
              </a:buClr>
              <a:buSzPts val="2500"/>
              <a:buFont typeface="Arial"/>
              <a:buNone/>
            </a:pPr>
            <a:r>
              <a:rPr lang="en-US"/>
              <a:t>LIFELOCK WITH NORTON BENEFIT PLANS:</a:t>
            </a:r>
            <a:br>
              <a:rPr lang="en-US"/>
            </a:br>
            <a:br>
              <a:rPr lang="en-US" sz="3300"/>
            </a:br>
            <a:r>
              <a:rPr lang="en-US" sz="3300"/>
              <a:t> </a:t>
            </a:r>
            <a:r>
              <a:rPr lang="en-US" sz="3300">
                <a:solidFill>
                  <a:schemeClr val="accent1"/>
                </a:solidFill>
              </a:rPr>
              <a:t>ST. NORBERT COLLEGE</a:t>
            </a:r>
            <a:br>
              <a:rPr lang="en-US"/>
            </a:br>
            <a:r>
              <a:rPr lang="en-US">
                <a:solidFill>
                  <a:srgbClr val="F2F2F2"/>
                </a:solidFill>
              </a:rPr>
              <a:t>NEW MEMBER OVERVIEW / EXPERIENCE </a:t>
            </a:r>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45"/>
          <p:cNvSpPr txBox="1"/>
          <p:nvPr/>
        </p:nvSpPr>
        <p:spPr>
          <a:xfrm>
            <a:off x="5825225" y="5708146"/>
            <a:ext cx="2992316" cy="84601"/>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lang="en-US" sz="525">
                <a:solidFill>
                  <a:srgbClr val="000000"/>
                </a:solidFill>
                <a:latin typeface="Proxima Nova"/>
                <a:ea typeface="Proxima Nova"/>
                <a:cs typeface="Proxima Nova"/>
                <a:sym typeface="Proxima Nova"/>
              </a:rPr>
              <a:t>Copyright © 2021  NortonLifeLock Inc. All rights reserved.</a:t>
            </a:r>
            <a:endParaRPr/>
          </a:p>
        </p:txBody>
      </p:sp>
      <p:pic>
        <p:nvPicPr>
          <p:cNvPr id="1217" name="Google Shape;1217;p45"/>
          <p:cNvPicPr preferRelativeResize="0"/>
          <p:nvPr/>
        </p:nvPicPr>
        <p:blipFill rotWithShape="1">
          <a:blip r:embed="rId3">
            <a:alphaModFix/>
          </a:blip>
          <a:srcRect b="0" l="0" r="0" t="0"/>
          <a:stretch/>
        </p:blipFill>
        <p:spPr>
          <a:xfrm>
            <a:off x="407339" y="5678546"/>
            <a:ext cx="678942" cy="129824"/>
          </a:xfrm>
          <a:prstGeom prst="rect">
            <a:avLst/>
          </a:prstGeom>
          <a:noFill/>
          <a:ln>
            <a:noFill/>
          </a:ln>
        </p:spPr>
      </p:pic>
      <p:pic>
        <p:nvPicPr>
          <p:cNvPr id="1218" name="Google Shape;1218;p45"/>
          <p:cNvPicPr preferRelativeResize="0"/>
          <p:nvPr/>
        </p:nvPicPr>
        <p:blipFill rotWithShape="1">
          <a:blip r:embed="rId4">
            <a:alphaModFix/>
          </a:blip>
          <a:srcRect b="0" l="0" r="0" t="0"/>
          <a:stretch/>
        </p:blipFill>
        <p:spPr>
          <a:xfrm>
            <a:off x="551237" y="5813913"/>
            <a:ext cx="432054" cy="79737"/>
          </a:xfrm>
          <a:prstGeom prst="rect">
            <a:avLst/>
          </a:prstGeom>
          <a:noFill/>
          <a:ln>
            <a:noFill/>
          </a:ln>
        </p:spPr>
      </p:pic>
      <p:sp>
        <p:nvSpPr>
          <p:cNvPr id="1219" name="Google Shape;1219;p45"/>
          <p:cNvSpPr txBox="1"/>
          <p:nvPr/>
        </p:nvSpPr>
        <p:spPr>
          <a:xfrm>
            <a:off x="352425" y="1313784"/>
            <a:ext cx="8067675" cy="445507"/>
          </a:xfrm>
          <a:prstGeom prst="rect">
            <a:avLst/>
          </a:prstGeom>
          <a:noFill/>
          <a:ln>
            <a:noFill/>
          </a:ln>
        </p:spPr>
        <p:txBody>
          <a:bodyPr anchorCtr="0" anchor="t" bIns="45700" lIns="91425" spcFirstLastPara="1" rIns="91425" wrap="square" tIns="45700">
            <a:spAutoFit/>
          </a:bodyPr>
          <a:lstStyle/>
          <a:p>
            <a:pPr indent="0" lvl="0" marL="0" marR="0" rtl="0" algn="l">
              <a:lnSpc>
                <a:spcPct val="85000"/>
              </a:lnSpc>
              <a:spcBef>
                <a:spcPts val="0"/>
              </a:spcBef>
              <a:spcAft>
                <a:spcPts val="0"/>
              </a:spcAft>
              <a:buNone/>
            </a:pPr>
            <a:r>
              <a:rPr b="1" lang="en-US" sz="2700">
                <a:solidFill>
                  <a:srgbClr val="000000"/>
                </a:solidFill>
                <a:latin typeface="Arial"/>
                <a:ea typeface="Arial"/>
                <a:cs typeface="Arial"/>
                <a:sym typeface="Arial"/>
              </a:rPr>
              <a:t>Combating Real Threats</a:t>
            </a:r>
            <a:endParaRPr/>
          </a:p>
        </p:txBody>
      </p:sp>
      <p:sp>
        <p:nvSpPr>
          <p:cNvPr id="1220" name="Google Shape;1220;p45"/>
          <p:cNvSpPr/>
          <p:nvPr/>
        </p:nvSpPr>
        <p:spPr>
          <a:xfrm>
            <a:off x="6180364" y="1761105"/>
            <a:ext cx="2500994" cy="3771165"/>
          </a:xfrm>
          <a:prstGeom prst="rect">
            <a:avLst/>
          </a:prstGeom>
          <a:solidFill>
            <a:srgbClr val="1A222A"/>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sz="1350">
              <a:solidFill>
                <a:srgbClr val="FFFFFF"/>
              </a:solidFill>
              <a:latin typeface="Arial"/>
              <a:ea typeface="Arial"/>
              <a:cs typeface="Arial"/>
              <a:sym typeface="Arial"/>
            </a:endParaRPr>
          </a:p>
        </p:txBody>
      </p:sp>
      <p:graphicFrame>
        <p:nvGraphicFramePr>
          <p:cNvPr id="1221" name="Google Shape;1221;p45"/>
          <p:cNvGraphicFramePr/>
          <p:nvPr/>
        </p:nvGraphicFramePr>
        <p:xfrm>
          <a:off x="791482" y="2170641"/>
          <a:ext cx="3000000" cy="3000000"/>
        </p:xfrm>
        <a:graphic>
          <a:graphicData uri="http://schemas.openxmlformats.org/drawingml/2006/table">
            <a:tbl>
              <a:tblPr bandRow="1" firstRow="1">
                <a:noFill/>
                <a:tableStyleId>{B7A3CFCE-192E-4CCA-BCE2-C93285829E11}</a:tableStyleId>
              </a:tblPr>
              <a:tblGrid>
                <a:gridCol w="1831475"/>
                <a:gridCol w="3663550"/>
                <a:gridCol w="2394850"/>
              </a:tblGrid>
              <a:tr h="390525">
                <a:tc rowSpan="2">
                  <a:txBody>
                    <a:bodyPr/>
                    <a:lstStyle/>
                    <a:p>
                      <a:pPr indent="0" lvl="0" marL="0" marR="0" rtl="0" algn="ctr">
                        <a:spcBef>
                          <a:spcPts val="0"/>
                        </a:spcBef>
                        <a:spcAft>
                          <a:spcPts val="0"/>
                        </a:spcAft>
                        <a:buNone/>
                      </a:pPr>
                      <a:r>
                        <a:rPr b="1" lang="en-US" sz="1200" u="none" cap="none" strike="noStrike"/>
                        <a:t>Identity</a:t>
                      </a:r>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Unemployment Fraud</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solidFill>
                            <a:schemeClr val="lt1"/>
                          </a:solidFill>
                        </a:rPr>
                        <a:t>LifeLock Restoration Team</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0525">
                <a:tc vMerge="1"/>
                <a:tc>
                  <a:txBody>
                    <a:bodyPr/>
                    <a:lstStyle/>
                    <a:p>
                      <a:pPr indent="0" lvl="0" marL="0" marR="0" rtl="0" algn="l">
                        <a:spcBef>
                          <a:spcPts val="0"/>
                        </a:spcBef>
                        <a:spcAft>
                          <a:spcPts val="0"/>
                        </a:spcAft>
                        <a:buNone/>
                      </a:pPr>
                      <a:r>
                        <a:rPr lang="en-US" sz="1100"/>
                        <a:t>Credit Card Opened in Your Name</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solidFill>
                            <a:schemeClr val="lt1"/>
                          </a:solidFill>
                        </a:rPr>
                        <a:t>LifeLock Identity Alerts and/or Credit Application Alerts</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0525">
                <a:tc rowSpan="2">
                  <a:txBody>
                    <a:bodyPr/>
                    <a:lstStyle/>
                    <a:p>
                      <a:pPr indent="0" lvl="0" marL="0" marR="0" rtl="0" algn="ctr">
                        <a:spcBef>
                          <a:spcPts val="0"/>
                        </a:spcBef>
                        <a:spcAft>
                          <a:spcPts val="0"/>
                        </a:spcAft>
                        <a:buNone/>
                      </a:pPr>
                      <a:r>
                        <a:rPr b="1" lang="en-US" sz="1200"/>
                        <a:t>            Device Security</a:t>
                      </a:r>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t>Phishing e-mail + texts execute malware on computer</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solidFill>
                            <a:schemeClr val="lt1"/>
                          </a:solidFill>
                        </a:rPr>
                        <a:t>Norton Device Protection</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0525">
                <a:tc vMerge="1"/>
                <a:tc>
                  <a:txBody>
                    <a:bodyPr/>
                    <a:lstStyle/>
                    <a:p>
                      <a:pPr indent="0" lvl="0" marL="0" marR="0" rtl="0" algn="l">
                        <a:spcBef>
                          <a:spcPts val="0"/>
                        </a:spcBef>
                        <a:spcAft>
                          <a:spcPts val="0"/>
                        </a:spcAft>
                        <a:buNone/>
                      </a:pPr>
                      <a:r>
                        <a:rPr lang="en-US" sz="1100"/>
                        <a:t>Password used at home &amp; work</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solidFill>
                            <a:schemeClr val="lt1"/>
                          </a:solidFill>
                        </a:rPr>
                        <a:t>Password Manager</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0525">
                <a:tc rowSpan="2">
                  <a:txBody>
                    <a:bodyPr/>
                    <a:lstStyle/>
                    <a:p>
                      <a:pPr indent="0" lvl="0" marL="0" marR="0" rtl="0" algn="ctr">
                        <a:spcBef>
                          <a:spcPts val="0"/>
                        </a:spcBef>
                        <a:spcAft>
                          <a:spcPts val="0"/>
                        </a:spcAft>
                        <a:buNone/>
                      </a:pPr>
                      <a:r>
                        <a:rPr b="1" lang="en-US" sz="1200"/>
                        <a:t>             Online Privacy</a:t>
                      </a:r>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t>Shopping online with a credit card stored on your device</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solidFill>
                            <a:schemeClr val="lt1"/>
                          </a:solidFill>
                        </a:rPr>
                        <a:t>VPN</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0525">
                <a:tc vMerge="1"/>
                <a:tc>
                  <a:txBody>
                    <a:bodyPr/>
                    <a:lstStyle/>
                    <a:p>
                      <a:pPr indent="0" lvl="0" marL="0" marR="0" rtl="0" algn="l">
                        <a:spcBef>
                          <a:spcPts val="0"/>
                        </a:spcBef>
                        <a:spcAft>
                          <a:spcPts val="0"/>
                        </a:spcAft>
                        <a:buNone/>
                      </a:pPr>
                      <a:r>
                        <a:rPr lang="en-US" sz="1100"/>
                        <a:t>Video camera uncovered and used often</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solidFill>
                            <a:schemeClr val="lt1"/>
                          </a:solidFill>
                        </a:rPr>
                        <a:t>PC SafeCam</a:t>
                      </a:r>
                      <a:endParaRPr sz="1100">
                        <a:solidFill>
                          <a:schemeClr val="lt1"/>
                        </a:solidFill>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0525">
                <a:tc rowSpan="2">
                  <a:txBody>
                    <a:bodyPr/>
                    <a:lstStyle/>
                    <a:p>
                      <a:pPr indent="0" lvl="0" marL="0" marR="0" rtl="0" algn="ctr">
                        <a:spcBef>
                          <a:spcPts val="0"/>
                        </a:spcBef>
                        <a:spcAft>
                          <a:spcPts val="0"/>
                        </a:spcAft>
                        <a:buNone/>
                      </a:pPr>
                      <a:r>
                        <a:rPr b="1" lang="en-US" sz="1200"/>
                        <a:t>             Home &amp; Family</a:t>
                      </a:r>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t>Children stumble into inappropriate web content</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solidFill>
                            <a:schemeClr val="lt1"/>
                          </a:solidFill>
                        </a:rPr>
                        <a:t>Parental Controls</a:t>
                      </a:r>
                      <a:endParaRPr/>
                    </a:p>
                    <a:p>
                      <a:pPr indent="0" lvl="0" marL="0" marR="0" rtl="0" algn="l">
                        <a:spcBef>
                          <a:spcPts val="0"/>
                        </a:spcBef>
                        <a:spcAft>
                          <a:spcPts val="0"/>
                        </a:spcAft>
                        <a:buNone/>
                      </a:pPr>
                      <a:r>
                        <a:t/>
                      </a:r>
                      <a:endParaRPr sz="1100">
                        <a:solidFill>
                          <a:schemeClr val="lt1"/>
                        </a:solidFill>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0525">
                <a:tc vMerge="1"/>
                <a:tc>
                  <a:txBody>
                    <a:bodyPr/>
                    <a:lstStyle/>
                    <a:p>
                      <a:pPr indent="0" lvl="0" marL="0" marR="0" rtl="0" algn="l">
                        <a:spcBef>
                          <a:spcPts val="0"/>
                        </a:spcBef>
                        <a:spcAft>
                          <a:spcPts val="0"/>
                        </a:spcAft>
                        <a:buNone/>
                      </a:pPr>
                      <a:r>
                        <a:rPr lang="en-US" sz="1100"/>
                        <a:t>Children discussing sensitive, self harm words on social media</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a:solidFill>
                            <a:schemeClr val="lt1"/>
                          </a:solidFill>
                        </a:rPr>
                        <a:t>Social Media Monitoring</a:t>
                      </a:r>
                      <a:endParaRPr/>
                    </a:p>
                  </a:txBody>
                  <a:tcPr marT="34300" marB="34300" marR="68575" marL="685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222" name="Google Shape;1222;p45"/>
          <p:cNvSpPr txBox="1"/>
          <p:nvPr/>
        </p:nvSpPr>
        <p:spPr>
          <a:xfrm>
            <a:off x="6375850" y="1856034"/>
            <a:ext cx="2343150" cy="2077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350">
                <a:solidFill>
                  <a:srgbClr val="FFFFFF"/>
                </a:solidFill>
                <a:latin typeface="Arial"/>
                <a:ea typeface="Arial"/>
                <a:cs typeface="Arial"/>
                <a:sym typeface="Arial"/>
              </a:rPr>
              <a:t>Our Solution.</a:t>
            </a:r>
            <a:endParaRPr/>
          </a:p>
        </p:txBody>
      </p:sp>
      <p:sp>
        <p:nvSpPr>
          <p:cNvPr id="1223" name="Google Shape;1223;p45"/>
          <p:cNvSpPr txBox="1"/>
          <p:nvPr/>
        </p:nvSpPr>
        <p:spPr>
          <a:xfrm>
            <a:off x="2802961" y="1849549"/>
            <a:ext cx="2343150" cy="2077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350">
                <a:solidFill>
                  <a:srgbClr val="000000"/>
                </a:solidFill>
                <a:latin typeface="Arial"/>
                <a:ea typeface="Arial"/>
                <a:cs typeface="Arial"/>
                <a:sym typeface="Arial"/>
              </a:rPr>
              <a:t>The Threat.</a:t>
            </a:r>
            <a:endParaRPr/>
          </a:p>
        </p:txBody>
      </p:sp>
      <p:pic>
        <p:nvPicPr>
          <p:cNvPr id="1224" name="Google Shape;1224;p45"/>
          <p:cNvPicPr preferRelativeResize="0"/>
          <p:nvPr/>
        </p:nvPicPr>
        <p:blipFill rotWithShape="1">
          <a:blip r:embed="rId5">
            <a:alphaModFix/>
          </a:blip>
          <a:srcRect b="0" l="0" r="0" t="0"/>
          <a:stretch/>
        </p:blipFill>
        <p:spPr>
          <a:xfrm>
            <a:off x="597138" y="2213063"/>
            <a:ext cx="776037" cy="687449"/>
          </a:xfrm>
          <a:prstGeom prst="rect">
            <a:avLst/>
          </a:prstGeom>
          <a:noFill/>
          <a:ln>
            <a:noFill/>
          </a:ln>
        </p:spPr>
      </p:pic>
      <p:pic>
        <p:nvPicPr>
          <p:cNvPr id="1225" name="Google Shape;1225;p45"/>
          <p:cNvPicPr preferRelativeResize="0"/>
          <p:nvPr/>
        </p:nvPicPr>
        <p:blipFill rotWithShape="1">
          <a:blip r:embed="rId6">
            <a:alphaModFix/>
          </a:blip>
          <a:srcRect b="0" l="0" r="0" t="0"/>
          <a:stretch/>
        </p:blipFill>
        <p:spPr>
          <a:xfrm>
            <a:off x="617235" y="2973662"/>
            <a:ext cx="755940" cy="744824"/>
          </a:xfrm>
          <a:prstGeom prst="rect">
            <a:avLst/>
          </a:prstGeom>
          <a:noFill/>
          <a:ln>
            <a:noFill/>
          </a:ln>
        </p:spPr>
      </p:pic>
      <p:pic>
        <p:nvPicPr>
          <p:cNvPr id="1226" name="Google Shape;1226;p45"/>
          <p:cNvPicPr preferRelativeResize="0"/>
          <p:nvPr/>
        </p:nvPicPr>
        <p:blipFill rotWithShape="1">
          <a:blip r:embed="rId7">
            <a:alphaModFix/>
          </a:blip>
          <a:srcRect b="0" l="0" r="0" t="0"/>
          <a:stretch/>
        </p:blipFill>
        <p:spPr>
          <a:xfrm>
            <a:off x="541984" y="3714409"/>
            <a:ext cx="886345" cy="775552"/>
          </a:xfrm>
          <a:prstGeom prst="rect">
            <a:avLst/>
          </a:prstGeom>
          <a:noFill/>
          <a:ln>
            <a:noFill/>
          </a:ln>
        </p:spPr>
      </p:pic>
      <p:pic>
        <p:nvPicPr>
          <p:cNvPr id="1227" name="Google Shape;1227;p45"/>
          <p:cNvPicPr preferRelativeResize="0"/>
          <p:nvPr/>
        </p:nvPicPr>
        <p:blipFill rotWithShape="1">
          <a:blip r:embed="rId8">
            <a:alphaModFix/>
          </a:blip>
          <a:srcRect b="0" l="0" r="0" t="0"/>
          <a:stretch/>
        </p:blipFill>
        <p:spPr>
          <a:xfrm>
            <a:off x="526056" y="4442150"/>
            <a:ext cx="938299" cy="873192"/>
          </a:xfrm>
          <a:prstGeom prst="rect">
            <a:avLst/>
          </a:prstGeom>
          <a:noFill/>
          <a:ln>
            <a:noFill/>
          </a:ln>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46"/>
          <p:cNvSpPr/>
          <p:nvPr/>
        </p:nvSpPr>
        <p:spPr>
          <a:xfrm>
            <a:off x="-6818" y="1822087"/>
            <a:ext cx="9144000" cy="4322658"/>
          </a:xfrm>
          <a:prstGeom prst="rect">
            <a:avLst/>
          </a:prstGeom>
          <a:solidFill>
            <a:srgbClr val="BFBFBF"/>
          </a:solidFill>
          <a:ln>
            <a:noFill/>
          </a:ln>
        </p:spPr>
        <p:txBody>
          <a:bodyPr anchorCtr="0" anchor="t" bIns="45700" lIns="480050" spcFirstLastPara="1" rIns="91425" wrap="square" tIns="45700">
            <a:spAutoFit/>
          </a:bodyPr>
          <a:lstStyle/>
          <a:p>
            <a:pPr indent="0" lvl="0" marL="0" marR="0" rtl="0" algn="l">
              <a:lnSpc>
                <a:spcPct val="150000"/>
              </a:lnSpc>
              <a:spcBef>
                <a:spcPts val="0"/>
              </a:spcBef>
              <a:spcAft>
                <a:spcPts val="0"/>
              </a:spcAft>
              <a:buNone/>
            </a:pPr>
            <a:r>
              <a:rPr b="1" lang="en-US" sz="1350">
                <a:solidFill>
                  <a:srgbClr val="595959"/>
                </a:solidFill>
                <a:latin typeface="Helvetica Neue"/>
                <a:ea typeface="Helvetica Neue"/>
                <a:cs typeface="Helvetica Neue"/>
                <a:sym typeface="Helvetica Neue"/>
              </a:rPr>
              <a:t>Both Products Include:</a:t>
            </a:r>
            <a:endParaRPr/>
          </a:p>
          <a:p>
            <a:pPr indent="0" lvl="0" marL="0" marR="0" rtl="0" algn="l">
              <a:lnSpc>
                <a:spcPct val="150000"/>
              </a:lnSpc>
              <a:spcBef>
                <a:spcPts val="0"/>
              </a:spcBef>
              <a:spcAft>
                <a:spcPts val="0"/>
              </a:spcAft>
              <a:buNone/>
            </a:pPr>
            <a:r>
              <a:rPr b="1" lang="en-US" sz="1050">
                <a:solidFill>
                  <a:srgbClr val="595959"/>
                </a:solidFill>
                <a:latin typeface="Helvetica Neue"/>
                <a:ea typeface="Helvetica Neue"/>
                <a:cs typeface="Helvetica Neue"/>
                <a:sym typeface="Helvetica Neue"/>
              </a:rPr>
              <a:t>LifeLock Identity Protection</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LifeLock Identity Alert System</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Prior ID Theft Remediation</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*Privacy Monitor</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Dark Web Monitoring</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$1m Guarantee(s)</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Financial Account Activity Alerts</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ID Verification Alerts</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Lost Wallet Protection</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Credit Freeze/Lock</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Social Media Monitoring -NEW 1/2021</a:t>
            </a:r>
            <a:endParaRPr/>
          </a:p>
          <a:p>
            <a:pPr indent="0" lvl="0" marL="0" marR="0" rtl="0" algn="l">
              <a:lnSpc>
                <a:spcPct val="150000"/>
              </a:lnSpc>
              <a:spcBef>
                <a:spcPts val="0"/>
              </a:spcBef>
              <a:spcAft>
                <a:spcPts val="0"/>
              </a:spcAft>
              <a:buNone/>
            </a:pPr>
            <a:r>
              <a:rPr b="1" lang="en-US" sz="1050">
                <a:solidFill>
                  <a:srgbClr val="595959"/>
                </a:solidFill>
                <a:latin typeface="Helvetica Neue"/>
                <a:ea typeface="Helvetica Neue"/>
                <a:cs typeface="Helvetica Neue"/>
                <a:sym typeface="Helvetica Neue"/>
              </a:rPr>
              <a:t>Norton</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Norton Device/Online Security</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Norton Parental Controls</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Norton Password Manager</a:t>
            </a:r>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Safecam</a:t>
            </a:r>
            <a:endParaRPr sz="1000">
              <a:solidFill>
                <a:srgbClr val="595959"/>
              </a:solidFill>
              <a:latin typeface="Helvetica Neue"/>
              <a:ea typeface="Helvetica Neue"/>
              <a:cs typeface="Helvetica Neue"/>
              <a:sym typeface="Helvetica Neue"/>
            </a:endParaRPr>
          </a:p>
          <a:p>
            <a:pPr indent="-214313" lvl="0" marL="214313" marR="0" rtl="0" algn="l">
              <a:lnSpc>
                <a:spcPct val="150000"/>
              </a:lnSpc>
              <a:spcBef>
                <a:spcPts val="0"/>
              </a:spcBef>
              <a:spcAft>
                <a:spcPts val="0"/>
              </a:spcAft>
              <a:buClr>
                <a:srgbClr val="595959"/>
              </a:buClr>
              <a:buSzPts val="1000"/>
              <a:buFont typeface="Arial"/>
              <a:buChar char="•"/>
            </a:pPr>
            <a:r>
              <a:rPr lang="en-US" sz="1000">
                <a:solidFill>
                  <a:srgbClr val="595959"/>
                </a:solidFill>
                <a:latin typeface="Helvetica Neue"/>
                <a:ea typeface="Helvetica Neue"/>
                <a:cs typeface="Helvetica Neue"/>
                <a:sym typeface="Helvetica Neue"/>
              </a:rPr>
              <a:t>Secure VPN- new 3/2021</a:t>
            </a:r>
            <a:endParaRPr/>
          </a:p>
        </p:txBody>
      </p:sp>
      <p:grpSp>
        <p:nvGrpSpPr>
          <p:cNvPr id="1234" name="Google Shape;1234;p46"/>
          <p:cNvGrpSpPr/>
          <p:nvPr/>
        </p:nvGrpSpPr>
        <p:grpSpPr>
          <a:xfrm>
            <a:off x="6143551" y="1693948"/>
            <a:ext cx="2444900" cy="3965489"/>
            <a:chOff x="4413100" y="1168436"/>
            <a:chExt cx="2444900" cy="3720868"/>
          </a:xfrm>
        </p:grpSpPr>
        <p:sp>
          <p:nvSpPr>
            <p:cNvPr id="1235" name="Google Shape;1235;p46"/>
            <p:cNvSpPr/>
            <p:nvPr/>
          </p:nvSpPr>
          <p:spPr>
            <a:xfrm>
              <a:off x="4413100" y="1276350"/>
              <a:ext cx="2444900" cy="3612954"/>
            </a:xfrm>
            <a:custGeom>
              <a:rect b="b" l="l" r="r" t="t"/>
              <a:pathLst>
                <a:path extrusionOk="0" h="1930634" w="1946148">
                  <a:moveTo>
                    <a:pt x="0" y="0"/>
                  </a:moveTo>
                  <a:lnTo>
                    <a:pt x="1946148" y="0"/>
                  </a:lnTo>
                  <a:lnTo>
                    <a:pt x="1946148" y="1930634"/>
                  </a:lnTo>
                  <a:lnTo>
                    <a:pt x="0" y="1930634"/>
                  </a:lnTo>
                  <a:close/>
                </a:path>
              </a:pathLst>
            </a:custGeom>
            <a:solidFill>
              <a:srgbClr val="F2F2F2"/>
            </a:solidFill>
            <a:ln cap="flat" cmpd="sng" w="12700">
              <a:solidFill>
                <a:schemeClr val="lt1"/>
              </a:solidFill>
              <a:prstDash val="solid"/>
              <a:round/>
              <a:headEnd len="sm" w="sm" type="none"/>
              <a:tailEnd len="sm" w="sm" type="none"/>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236" name="Google Shape;1236;p46"/>
            <p:cNvSpPr/>
            <p:nvPr/>
          </p:nvSpPr>
          <p:spPr>
            <a:xfrm>
              <a:off x="4413100" y="1168436"/>
              <a:ext cx="2444900" cy="634733"/>
            </a:xfrm>
            <a:custGeom>
              <a:rect b="b" l="l" r="r" t="t"/>
              <a:pathLst>
                <a:path extrusionOk="0" h="455432" w="1946148">
                  <a:moveTo>
                    <a:pt x="0" y="0"/>
                  </a:moveTo>
                  <a:lnTo>
                    <a:pt x="1946148" y="0"/>
                  </a:lnTo>
                  <a:lnTo>
                    <a:pt x="1946148" y="455432"/>
                  </a:lnTo>
                  <a:lnTo>
                    <a:pt x="0" y="455432"/>
                  </a:lnTo>
                  <a:close/>
                </a:path>
              </a:pathLst>
            </a:custGeom>
            <a:solidFill>
              <a:srgbClr val="595959"/>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Arial"/>
                  <a:ea typeface="Arial"/>
                  <a:cs typeface="Arial"/>
                  <a:sym typeface="Arial"/>
                </a:rPr>
                <a:t>COMPLETE</a:t>
              </a:r>
              <a:endParaRPr/>
            </a:p>
          </p:txBody>
        </p:sp>
        <p:sp>
          <p:nvSpPr>
            <p:cNvPr id="1237" name="Google Shape;1237;p46"/>
            <p:cNvSpPr/>
            <p:nvPr/>
          </p:nvSpPr>
          <p:spPr>
            <a:xfrm rot="10800000">
              <a:off x="5463240" y="1795234"/>
              <a:ext cx="344622" cy="152526"/>
            </a:xfrm>
            <a:prstGeom prst="triangle">
              <a:avLst>
                <a:gd fmla="val 50000" name="adj"/>
              </a:avLst>
            </a:prstGeom>
            <a:solidFill>
              <a:srgbClr val="595959"/>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Arial"/>
                <a:ea typeface="Arial"/>
                <a:cs typeface="Arial"/>
                <a:sym typeface="Arial"/>
              </a:endParaRPr>
            </a:p>
          </p:txBody>
        </p:sp>
      </p:grpSp>
      <p:grpSp>
        <p:nvGrpSpPr>
          <p:cNvPr id="1238" name="Google Shape;1238;p46"/>
          <p:cNvGrpSpPr/>
          <p:nvPr/>
        </p:nvGrpSpPr>
        <p:grpSpPr>
          <a:xfrm>
            <a:off x="3436268" y="1693948"/>
            <a:ext cx="2444900" cy="3974951"/>
            <a:chOff x="4413100" y="1158975"/>
            <a:chExt cx="2444900" cy="3730330"/>
          </a:xfrm>
        </p:grpSpPr>
        <p:grpSp>
          <p:nvGrpSpPr>
            <p:cNvPr id="1239" name="Google Shape;1239;p46"/>
            <p:cNvGrpSpPr/>
            <p:nvPr/>
          </p:nvGrpSpPr>
          <p:grpSpPr>
            <a:xfrm>
              <a:off x="4413100" y="1158975"/>
              <a:ext cx="2444900" cy="3730330"/>
              <a:chOff x="4413100" y="1158975"/>
              <a:chExt cx="2444900" cy="3730330"/>
            </a:xfrm>
          </p:grpSpPr>
          <p:sp>
            <p:nvSpPr>
              <p:cNvPr id="1240" name="Google Shape;1240;p46"/>
              <p:cNvSpPr/>
              <p:nvPr/>
            </p:nvSpPr>
            <p:spPr>
              <a:xfrm>
                <a:off x="4413100" y="1276350"/>
                <a:ext cx="2444900" cy="3612954"/>
              </a:xfrm>
              <a:custGeom>
                <a:rect b="b" l="l" r="r" t="t"/>
                <a:pathLst>
                  <a:path extrusionOk="0" h="1930634" w="1946148">
                    <a:moveTo>
                      <a:pt x="0" y="0"/>
                    </a:moveTo>
                    <a:lnTo>
                      <a:pt x="1946148" y="0"/>
                    </a:lnTo>
                    <a:lnTo>
                      <a:pt x="1946148" y="1930634"/>
                    </a:lnTo>
                    <a:lnTo>
                      <a:pt x="0" y="1930634"/>
                    </a:lnTo>
                    <a:close/>
                  </a:path>
                </a:pathLst>
              </a:custGeom>
              <a:solidFill>
                <a:srgbClr val="F2F2F2"/>
              </a:solidFill>
              <a:ln cap="flat" cmpd="sng" w="12700">
                <a:solidFill>
                  <a:schemeClr val="lt1"/>
                </a:solidFill>
                <a:prstDash val="solid"/>
                <a:round/>
                <a:headEnd len="sm" w="sm" type="none"/>
                <a:tailEnd len="sm" w="sm" type="none"/>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241" name="Google Shape;1241;p46"/>
              <p:cNvSpPr/>
              <p:nvPr/>
            </p:nvSpPr>
            <p:spPr>
              <a:xfrm>
                <a:off x="4413100" y="1158975"/>
                <a:ext cx="2444900" cy="644193"/>
              </a:xfrm>
              <a:custGeom>
                <a:rect b="b" l="l" r="r" t="t"/>
                <a:pathLst>
                  <a:path extrusionOk="0" h="455432" w="1946148">
                    <a:moveTo>
                      <a:pt x="0" y="0"/>
                    </a:moveTo>
                    <a:lnTo>
                      <a:pt x="1946148" y="0"/>
                    </a:lnTo>
                    <a:lnTo>
                      <a:pt x="1946148" y="455432"/>
                    </a:lnTo>
                    <a:lnTo>
                      <a:pt x="0" y="455432"/>
                    </a:lnTo>
                    <a:close/>
                  </a:path>
                </a:pathLst>
              </a:custGeom>
              <a:solidFill>
                <a:srgbClr val="595959"/>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FFFFFF"/>
                  </a:solidFill>
                  <a:latin typeface="Arial"/>
                  <a:ea typeface="Arial"/>
                  <a:cs typeface="Arial"/>
                  <a:sym typeface="Arial"/>
                </a:endParaRPr>
              </a:p>
            </p:txBody>
          </p:sp>
          <p:sp>
            <p:nvSpPr>
              <p:cNvPr id="1242" name="Google Shape;1242;p46"/>
              <p:cNvSpPr/>
              <p:nvPr/>
            </p:nvSpPr>
            <p:spPr>
              <a:xfrm>
                <a:off x="4413100" y="4004846"/>
                <a:ext cx="2444900" cy="884459"/>
              </a:xfrm>
              <a:custGeom>
                <a:rect b="b" l="l" r="r" t="t"/>
                <a:pathLst>
                  <a:path extrusionOk="0" h="290603" w="1946148">
                    <a:moveTo>
                      <a:pt x="0" y="0"/>
                    </a:moveTo>
                    <a:lnTo>
                      <a:pt x="1946148" y="0"/>
                    </a:lnTo>
                    <a:lnTo>
                      <a:pt x="1946148" y="290603"/>
                    </a:lnTo>
                    <a:lnTo>
                      <a:pt x="0" y="290603"/>
                    </a:lnTo>
                    <a:close/>
                  </a:path>
                </a:pathLst>
              </a:custGeom>
              <a:solidFill>
                <a:schemeClr val="accent5"/>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rgbClr val="FFC200"/>
                    </a:solidFill>
                    <a:latin typeface="Helvetica Neue Light"/>
                    <a:ea typeface="Helvetica Neue Light"/>
                    <a:cs typeface="Helvetica Neue Light"/>
                    <a:sym typeface="Helvetica Neue Light"/>
                  </a:rPr>
                  <a:t>Monthly</a:t>
                </a:r>
                <a:endParaRPr/>
              </a:p>
              <a:p>
                <a:pPr indent="0" lvl="0" marL="0" marR="0" rtl="0" algn="ctr">
                  <a:spcBef>
                    <a:spcPts val="0"/>
                  </a:spcBef>
                  <a:spcAft>
                    <a:spcPts val="0"/>
                  </a:spcAft>
                  <a:buNone/>
                </a:pPr>
                <a:r>
                  <a:rPr b="1" lang="en-US" sz="1500">
                    <a:solidFill>
                      <a:srgbClr val="FFFFFF"/>
                    </a:solidFill>
                    <a:latin typeface="Helvetica Neue Light"/>
                    <a:ea typeface="Helvetica Neue Light"/>
                    <a:cs typeface="Helvetica Neue Light"/>
                    <a:sym typeface="Helvetica Neue Light"/>
                  </a:rPr>
                  <a:t>$7.99</a:t>
                </a:r>
                <a:r>
                  <a:rPr lang="en-US" sz="1500">
                    <a:solidFill>
                      <a:srgbClr val="D8D8D8"/>
                    </a:solidFill>
                    <a:latin typeface="Helvetica Neue Light"/>
                    <a:ea typeface="Helvetica Neue Light"/>
                    <a:cs typeface="Helvetica Neue Light"/>
                    <a:sym typeface="Helvetica Neue Light"/>
                  </a:rPr>
                  <a:t>/pp Employee</a:t>
                </a:r>
                <a:endParaRPr/>
              </a:p>
              <a:p>
                <a:pPr indent="0" lvl="0" marL="0" marR="0" rtl="0" algn="ctr">
                  <a:spcBef>
                    <a:spcPts val="0"/>
                  </a:spcBef>
                  <a:spcAft>
                    <a:spcPts val="0"/>
                  </a:spcAft>
                  <a:buNone/>
                </a:pPr>
                <a:r>
                  <a:rPr b="1" lang="en-US" sz="1500">
                    <a:solidFill>
                      <a:srgbClr val="FFFFFF"/>
                    </a:solidFill>
                    <a:latin typeface="Helvetica Neue Light"/>
                    <a:ea typeface="Helvetica Neue Light"/>
                    <a:cs typeface="Helvetica Neue Light"/>
                    <a:sym typeface="Helvetica Neue Light"/>
                  </a:rPr>
                  <a:t>$15.98</a:t>
                </a:r>
                <a:r>
                  <a:rPr lang="en-US" sz="1500">
                    <a:solidFill>
                      <a:srgbClr val="D8D8D8"/>
                    </a:solidFill>
                    <a:latin typeface="Helvetica Neue Light"/>
                    <a:ea typeface="Helvetica Neue Light"/>
                    <a:cs typeface="Helvetica Neue Light"/>
                    <a:sym typeface="Helvetica Neue Light"/>
                  </a:rPr>
                  <a:t>/pp Employee+</a:t>
                </a:r>
                <a:endParaRPr/>
              </a:p>
              <a:p>
                <a:pPr indent="0" lvl="0" marL="0" marR="0" rtl="0" algn="ctr">
                  <a:spcBef>
                    <a:spcPts val="0"/>
                  </a:spcBef>
                  <a:spcAft>
                    <a:spcPts val="0"/>
                  </a:spcAft>
                  <a:buNone/>
                </a:pPr>
                <a:r>
                  <a:t/>
                </a:r>
                <a:endParaRPr sz="1500">
                  <a:solidFill>
                    <a:srgbClr val="D8D8D8"/>
                  </a:solidFill>
                  <a:latin typeface="Helvetica Neue Light"/>
                  <a:ea typeface="Helvetica Neue Light"/>
                  <a:cs typeface="Helvetica Neue Light"/>
                  <a:sym typeface="Helvetica Neue Light"/>
                </a:endParaRPr>
              </a:p>
            </p:txBody>
          </p:sp>
          <p:sp>
            <p:nvSpPr>
              <p:cNvPr id="1243" name="Google Shape;1243;p46"/>
              <p:cNvSpPr/>
              <p:nvPr/>
            </p:nvSpPr>
            <p:spPr>
              <a:xfrm rot="10800000">
                <a:off x="5463240" y="1795234"/>
                <a:ext cx="344622" cy="152526"/>
              </a:xfrm>
              <a:prstGeom prst="triangle">
                <a:avLst>
                  <a:gd fmla="val 50000" name="adj"/>
                </a:avLst>
              </a:prstGeom>
              <a:solidFill>
                <a:srgbClr val="595959"/>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Arial"/>
                  <a:ea typeface="Arial"/>
                  <a:cs typeface="Arial"/>
                  <a:sym typeface="Arial"/>
                </a:endParaRPr>
              </a:p>
            </p:txBody>
          </p:sp>
        </p:grpSp>
        <p:sp>
          <p:nvSpPr>
            <p:cNvPr id="1244" name="Google Shape;1244;p46"/>
            <p:cNvSpPr/>
            <p:nvPr/>
          </p:nvSpPr>
          <p:spPr>
            <a:xfrm>
              <a:off x="4413100" y="2233922"/>
              <a:ext cx="2444900" cy="1576262"/>
            </a:xfrm>
            <a:prstGeom prst="rect">
              <a:avLst/>
            </a:prstGeom>
            <a:noFill/>
            <a:ln>
              <a:noFill/>
            </a:ln>
          </p:spPr>
          <p:txBody>
            <a:bodyPr anchorCtr="0" anchor="t" bIns="45700" lIns="91425" spcFirstLastPara="1" rIns="91425" wrap="square" tIns="45700">
              <a:spAutoFit/>
            </a:bodyPr>
            <a:lstStyle/>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1 Bureau Credit Monitoring</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1 Bureau Report + Score</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1 Bureau Credit Application Alerts</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Norton Device Protection (3EE/6FM)</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Online Backup (10GB)</a:t>
              </a:r>
              <a:endParaRPr/>
            </a:p>
            <a:p>
              <a:pPr indent="0" lvl="0" marL="0" marR="0" rtl="0" algn="l">
                <a:lnSpc>
                  <a:spcPct val="150000"/>
                </a:lnSpc>
                <a:spcBef>
                  <a:spcPts val="0"/>
                </a:spcBef>
                <a:spcAft>
                  <a:spcPts val="0"/>
                </a:spcAft>
                <a:buNone/>
              </a:pPr>
              <a:r>
                <a:t/>
              </a:r>
              <a:endParaRPr sz="1000">
                <a:solidFill>
                  <a:srgbClr val="3F3F3F"/>
                </a:solidFill>
                <a:latin typeface="Arial"/>
                <a:ea typeface="Arial"/>
                <a:cs typeface="Arial"/>
                <a:sym typeface="Arial"/>
              </a:endParaRPr>
            </a:p>
          </p:txBody>
        </p:sp>
      </p:grpSp>
      <p:pic>
        <p:nvPicPr>
          <p:cNvPr id="1245" name="Google Shape;1245;p46"/>
          <p:cNvPicPr preferRelativeResize="0"/>
          <p:nvPr/>
        </p:nvPicPr>
        <p:blipFill rotWithShape="1">
          <a:blip r:embed="rId3">
            <a:alphaModFix/>
          </a:blip>
          <a:srcRect b="0" l="0" r="0" t="0"/>
          <a:stretch/>
        </p:blipFill>
        <p:spPr>
          <a:xfrm>
            <a:off x="6185620" y="1771076"/>
            <a:ext cx="2360757" cy="510910"/>
          </a:xfrm>
          <a:prstGeom prst="rect">
            <a:avLst/>
          </a:prstGeom>
          <a:noFill/>
          <a:ln>
            <a:noFill/>
          </a:ln>
        </p:spPr>
      </p:pic>
      <p:pic>
        <p:nvPicPr>
          <p:cNvPr id="1246" name="Google Shape;1246;p46"/>
          <p:cNvPicPr preferRelativeResize="0"/>
          <p:nvPr/>
        </p:nvPicPr>
        <p:blipFill rotWithShape="1">
          <a:blip r:embed="rId4">
            <a:alphaModFix/>
          </a:blip>
          <a:srcRect b="0" l="0" r="0" t="0"/>
          <a:stretch/>
        </p:blipFill>
        <p:spPr>
          <a:xfrm>
            <a:off x="3502072" y="1745496"/>
            <a:ext cx="2313290" cy="567092"/>
          </a:xfrm>
          <a:prstGeom prst="rect">
            <a:avLst/>
          </a:prstGeom>
          <a:noFill/>
          <a:ln>
            <a:noFill/>
          </a:ln>
        </p:spPr>
      </p:pic>
      <p:sp>
        <p:nvSpPr>
          <p:cNvPr id="1247" name="Google Shape;1247;p46"/>
          <p:cNvSpPr txBox="1"/>
          <p:nvPr>
            <p:ph type="title"/>
          </p:nvPr>
        </p:nvSpPr>
        <p:spPr>
          <a:xfrm>
            <a:off x="381001" y="1146670"/>
            <a:ext cx="8368363" cy="495383"/>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100"/>
              <a:buFont typeface="Arial"/>
              <a:buNone/>
            </a:pPr>
            <a:r>
              <a:rPr b="0" lang="en-US" sz="2100">
                <a:solidFill>
                  <a:schemeClr val="dk1"/>
                </a:solidFill>
              </a:rPr>
              <a:t>LifeLock with Norton Benefit Plans Overview </a:t>
            </a:r>
            <a:endParaRPr b="0" sz="2100">
              <a:solidFill>
                <a:schemeClr val="dk1"/>
              </a:solidFill>
            </a:endParaRPr>
          </a:p>
        </p:txBody>
      </p:sp>
      <p:sp>
        <p:nvSpPr>
          <p:cNvPr id="1248" name="Google Shape;1248;p46"/>
          <p:cNvSpPr/>
          <p:nvPr/>
        </p:nvSpPr>
        <p:spPr>
          <a:xfrm>
            <a:off x="6183514" y="2401723"/>
            <a:ext cx="2565850" cy="264912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1200">
                <a:solidFill>
                  <a:srgbClr val="3F3F3F"/>
                </a:solidFill>
                <a:latin typeface="Arial"/>
                <a:ea typeface="Arial"/>
                <a:cs typeface="Arial"/>
                <a:sym typeface="Arial"/>
              </a:rPr>
              <a:t>All Benefit Essential Features + </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3 Bureau Credit Monitoring</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3 Bureau Report + Score</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Monthly Credit Score Tracking</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Norton Device Protection (5EE/10FM)</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Online Backup (50GB)</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Bank Account Takeover Alerts</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New Checking &amp; Savings Application </a:t>
            </a:r>
            <a:endParaRPr/>
          </a:p>
          <a:p>
            <a:pPr indent="-214313" lvl="0" marL="214313" marR="0" rtl="0" algn="l">
              <a:lnSpc>
                <a:spcPct val="150000"/>
              </a:lnSpc>
              <a:spcBef>
                <a:spcPts val="0"/>
              </a:spcBef>
              <a:spcAft>
                <a:spcPts val="0"/>
              </a:spcAft>
              <a:buClr>
                <a:srgbClr val="3F3F3F"/>
              </a:buClr>
              <a:buSzPts val="1000"/>
              <a:buFont typeface="Arial"/>
              <a:buChar char="•"/>
            </a:pPr>
            <a:r>
              <a:rPr lang="en-US" sz="1000">
                <a:solidFill>
                  <a:srgbClr val="3F3F3F"/>
                </a:solidFill>
                <a:latin typeface="Arial"/>
                <a:ea typeface="Arial"/>
                <a:cs typeface="Arial"/>
                <a:sym typeface="Arial"/>
              </a:rPr>
              <a:t>Home Title Monitoring</a:t>
            </a:r>
            <a:endParaRPr/>
          </a:p>
          <a:p>
            <a:pPr indent="0" lvl="0" marL="0" marR="0" rtl="0" algn="l">
              <a:lnSpc>
                <a:spcPct val="150000"/>
              </a:lnSpc>
              <a:spcBef>
                <a:spcPts val="0"/>
              </a:spcBef>
              <a:spcAft>
                <a:spcPts val="0"/>
              </a:spcAft>
              <a:buNone/>
            </a:pPr>
            <a:r>
              <a:t/>
            </a:r>
            <a:endParaRPr sz="1000">
              <a:solidFill>
                <a:srgbClr val="3F3F3F"/>
              </a:solidFill>
              <a:latin typeface="Arial"/>
              <a:ea typeface="Arial"/>
              <a:cs typeface="Arial"/>
              <a:sym typeface="Arial"/>
            </a:endParaRPr>
          </a:p>
          <a:p>
            <a:pPr indent="-150813" lvl="0" marL="214313" marR="0" rtl="0" algn="l">
              <a:lnSpc>
                <a:spcPct val="150000"/>
              </a:lnSpc>
              <a:spcBef>
                <a:spcPts val="0"/>
              </a:spcBef>
              <a:spcAft>
                <a:spcPts val="0"/>
              </a:spcAft>
              <a:buClr>
                <a:schemeClr val="dk1"/>
              </a:buClr>
              <a:buSzPts val="1000"/>
              <a:buFont typeface="Arial"/>
              <a:buNone/>
            </a:pPr>
            <a:r>
              <a:t/>
            </a:r>
            <a:endParaRPr sz="1000">
              <a:solidFill>
                <a:srgbClr val="3F3F3F"/>
              </a:solidFill>
              <a:latin typeface="Arial"/>
              <a:ea typeface="Arial"/>
              <a:cs typeface="Arial"/>
              <a:sym typeface="Arial"/>
            </a:endParaRPr>
          </a:p>
        </p:txBody>
      </p:sp>
      <p:sp>
        <p:nvSpPr>
          <p:cNvPr id="1249" name="Google Shape;1249;p46"/>
          <p:cNvSpPr/>
          <p:nvPr/>
        </p:nvSpPr>
        <p:spPr>
          <a:xfrm>
            <a:off x="6143548" y="4726440"/>
            <a:ext cx="2444900" cy="942458"/>
          </a:xfrm>
          <a:custGeom>
            <a:rect b="b" l="l" r="r" t="t"/>
            <a:pathLst>
              <a:path extrusionOk="0" h="290603" w="1946148">
                <a:moveTo>
                  <a:pt x="0" y="0"/>
                </a:moveTo>
                <a:lnTo>
                  <a:pt x="1946148" y="0"/>
                </a:lnTo>
                <a:lnTo>
                  <a:pt x="1946148" y="290603"/>
                </a:lnTo>
                <a:lnTo>
                  <a:pt x="0" y="290603"/>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rgbClr val="FFC200"/>
                </a:solidFill>
                <a:latin typeface="Helvetica Neue Light"/>
                <a:ea typeface="Helvetica Neue Light"/>
                <a:cs typeface="Helvetica Neue Light"/>
                <a:sym typeface="Helvetica Neue Light"/>
              </a:rPr>
              <a:t>Monthly</a:t>
            </a:r>
            <a:endParaRPr/>
          </a:p>
          <a:p>
            <a:pPr indent="0" lvl="0" marL="0" marR="0" rtl="0" algn="ctr">
              <a:spcBef>
                <a:spcPts val="0"/>
              </a:spcBef>
              <a:spcAft>
                <a:spcPts val="0"/>
              </a:spcAft>
              <a:buNone/>
            </a:pPr>
            <a:r>
              <a:rPr b="1" lang="en-US" sz="1500">
                <a:solidFill>
                  <a:srgbClr val="FFFFFF"/>
                </a:solidFill>
                <a:latin typeface="Helvetica Neue Light"/>
                <a:ea typeface="Helvetica Neue Light"/>
                <a:cs typeface="Helvetica Neue Light"/>
                <a:sym typeface="Helvetica Neue Light"/>
              </a:rPr>
              <a:t>$11.49</a:t>
            </a:r>
            <a:r>
              <a:rPr b="1" lang="en-US" sz="1500">
                <a:solidFill>
                  <a:srgbClr val="D8D8D8"/>
                </a:solidFill>
                <a:latin typeface="Helvetica Neue Light"/>
                <a:ea typeface="Helvetica Neue Light"/>
                <a:cs typeface="Helvetica Neue Light"/>
                <a:sym typeface="Helvetica Neue Light"/>
              </a:rPr>
              <a:t>/pp</a:t>
            </a:r>
            <a:r>
              <a:rPr lang="en-US" sz="1500">
                <a:solidFill>
                  <a:srgbClr val="D8D8D8"/>
                </a:solidFill>
                <a:latin typeface="Helvetica Neue Light"/>
                <a:ea typeface="Helvetica Neue Light"/>
                <a:cs typeface="Helvetica Neue Light"/>
                <a:sym typeface="Helvetica Neue Light"/>
              </a:rPr>
              <a:t> Employee</a:t>
            </a:r>
            <a:endParaRPr/>
          </a:p>
          <a:p>
            <a:pPr indent="0" lvl="0" marL="0" marR="0" rtl="0" algn="ctr">
              <a:spcBef>
                <a:spcPts val="0"/>
              </a:spcBef>
              <a:spcAft>
                <a:spcPts val="0"/>
              </a:spcAft>
              <a:buNone/>
            </a:pPr>
            <a:r>
              <a:rPr b="1" lang="en-US" sz="1500">
                <a:solidFill>
                  <a:srgbClr val="FFFFFF"/>
                </a:solidFill>
                <a:latin typeface="Helvetica Neue Light"/>
                <a:ea typeface="Helvetica Neue Light"/>
                <a:cs typeface="Helvetica Neue Light"/>
                <a:sym typeface="Helvetica Neue Light"/>
              </a:rPr>
              <a:t>$21.98/</a:t>
            </a:r>
            <a:r>
              <a:rPr lang="en-US" sz="1500">
                <a:solidFill>
                  <a:srgbClr val="FFFFFF"/>
                </a:solidFill>
                <a:latin typeface="Helvetica Neue Light"/>
                <a:ea typeface="Helvetica Neue Light"/>
                <a:cs typeface="Helvetica Neue Light"/>
                <a:sym typeface="Helvetica Neue Light"/>
              </a:rPr>
              <a:t>pp</a:t>
            </a:r>
            <a:r>
              <a:rPr lang="en-US" sz="1500">
                <a:solidFill>
                  <a:srgbClr val="D8D8D8"/>
                </a:solidFill>
                <a:latin typeface="Helvetica Neue Light"/>
                <a:ea typeface="Helvetica Neue Light"/>
                <a:cs typeface="Helvetica Neue Light"/>
                <a:sym typeface="Helvetica Neue Light"/>
              </a:rPr>
              <a:t> Employee+</a:t>
            </a:r>
            <a:endParaRPr/>
          </a:p>
          <a:p>
            <a:pPr indent="0" lvl="0" marL="0" marR="0" rtl="0" algn="ctr">
              <a:spcBef>
                <a:spcPts val="0"/>
              </a:spcBef>
              <a:spcAft>
                <a:spcPts val="0"/>
              </a:spcAft>
              <a:buNone/>
            </a:pPr>
            <a:r>
              <a:t/>
            </a:r>
            <a:endParaRPr sz="1500">
              <a:solidFill>
                <a:srgbClr val="D8D8D8"/>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47"/>
          <p:cNvSpPr txBox="1"/>
          <p:nvPr>
            <p:ph idx="11" type="ftr"/>
          </p:nvPr>
        </p:nvSpPr>
        <p:spPr>
          <a:xfrm>
            <a:off x="6141772" y="5750290"/>
            <a:ext cx="2137322" cy="202493"/>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u="none" strike="noStrike">
                <a:solidFill>
                  <a:srgbClr val="8A9E9D"/>
                </a:solidFill>
                <a:latin typeface="Arial"/>
                <a:ea typeface="Arial"/>
                <a:cs typeface="Arial"/>
                <a:sym typeface="Arial"/>
              </a:rPr>
              <a:t>Copyright © 2018 Symantec Corporation. All rights reserved.</a:t>
            </a:r>
            <a:endParaRPr b="0" i="0" sz="600" u="none" strike="noStrike">
              <a:solidFill>
                <a:srgbClr val="8A9E9D"/>
              </a:solidFill>
              <a:latin typeface="Arial"/>
              <a:ea typeface="Arial"/>
              <a:cs typeface="Arial"/>
              <a:sym typeface="Arial"/>
            </a:endParaRPr>
          </a:p>
        </p:txBody>
      </p:sp>
      <p:sp>
        <p:nvSpPr>
          <p:cNvPr id="1256" name="Google Shape;1256;p47"/>
          <p:cNvSpPr txBox="1"/>
          <p:nvPr>
            <p:ph idx="12" type="sldNum"/>
          </p:nvPr>
        </p:nvSpPr>
        <p:spPr>
          <a:xfrm>
            <a:off x="8279091" y="6524053"/>
            <a:ext cx="379134" cy="26999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1257" name="Google Shape;1257;p47"/>
          <p:cNvSpPr txBox="1"/>
          <p:nvPr>
            <p:ph type="title"/>
          </p:nvPr>
        </p:nvSpPr>
        <p:spPr>
          <a:xfrm>
            <a:off x="485775" y="581930"/>
            <a:ext cx="8172450" cy="36576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dk1"/>
              </a:buClr>
              <a:buSzPts val="2100"/>
              <a:buFont typeface="Arial"/>
              <a:buNone/>
            </a:pPr>
            <a:r>
              <a:rPr lang="en-US"/>
              <a:t>How LifeLock Works</a:t>
            </a:r>
            <a:endParaRPr/>
          </a:p>
        </p:txBody>
      </p:sp>
      <p:cxnSp>
        <p:nvCxnSpPr>
          <p:cNvPr id="1258" name="Google Shape;1258;p47"/>
          <p:cNvCxnSpPr>
            <a:stCxn id="1259" idx="4"/>
            <a:endCxn id="1260" idx="0"/>
          </p:cNvCxnSpPr>
          <p:nvPr/>
        </p:nvCxnSpPr>
        <p:spPr>
          <a:xfrm>
            <a:off x="866188" y="2049481"/>
            <a:ext cx="0" cy="2442300"/>
          </a:xfrm>
          <a:prstGeom prst="straightConnector1">
            <a:avLst/>
          </a:prstGeom>
          <a:noFill/>
          <a:ln cap="flat" cmpd="sng" w="19050">
            <a:solidFill>
              <a:srgbClr val="424D58"/>
            </a:solidFill>
            <a:prstDash val="dot"/>
            <a:miter lim="800000"/>
            <a:headEnd len="sm" w="sm" type="none"/>
            <a:tailEnd len="sm" w="sm" type="none"/>
          </a:ln>
        </p:spPr>
      </p:cxnSp>
      <p:sp>
        <p:nvSpPr>
          <p:cNvPr id="1259" name="Google Shape;1259;p47"/>
          <p:cNvSpPr/>
          <p:nvPr/>
        </p:nvSpPr>
        <p:spPr>
          <a:xfrm>
            <a:off x="775752" y="1879915"/>
            <a:ext cx="180871" cy="169566"/>
          </a:xfrm>
          <a:prstGeom prst="ellipse">
            <a:avLst/>
          </a:prstGeom>
          <a:solidFill>
            <a:schemeClr val="lt1"/>
          </a:solidFill>
          <a:ln cap="flat" cmpd="sng" w="9525">
            <a:solidFill>
              <a:srgbClr val="424D58"/>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760">
              <a:solidFill>
                <a:srgbClr val="FFFFFF"/>
              </a:solidFill>
              <a:latin typeface="Arial"/>
              <a:ea typeface="Arial"/>
              <a:cs typeface="Arial"/>
              <a:sym typeface="Arial"/>
            </a:endParaRPr>
          </a:p>
        </p:txBody>
      </p:sp>
      <p:sp>
        <p:nvSpPr>
          <p:cNvPr id="1261" name="Google Shape;1261;p47"/>
          <p:cNvSpPr txBox="1"/>
          <p:nvPr/>
        </p:nvSpPr>
        <p:spPr>
          <a:xfrm>
            <a:off x="1084553" y="1858353"/>
            <a:ext cx="1586868" cy="18466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200">
                <a:solidFill>
                  <a:srgbClr val="000000"/>
                </a:solidFill>
                <a:latin typeface="Arial"/>
                <a:ea typeface="Arial"/>
                <a:cs typeface="Arial"/>
                <a:sym typeface="Arial"/>
              </a:rPr>
              <a:t>WE SCAN</a:t>
            </a:r>
            <a:endParaRPr sz="1200">
              <a:solidFill>
                <a:srgbClr val="000000"/>
              </a:solidFill>
              <a:latin typeface="Arial"/>
              <a:ea typeface="Arial"/>
              <a:cs typeface="Arial"/>
              <a:sym typeface="Arial"/>
            </a:endParaRPr>
          </a:p>
        </p:txBody>
      </p:sp>
      <p:sp>
        <p:nvSpPr>
          <p:cNvPr id="1262" name="Google Shape;1262;p47"/>
          <p:cNvSpPr/>
          <p:nvPr/>
        </p:nvSpPr>
        <p:spPr>
          <a:xfrm>
            <a:off x="775752" y="2695065"/>
            <a:ext cx="180871" cy="169566"/>
          </a:xfrm>
          <a:prstGeom prst="ellipse">
            <a:avLst/>
          </a:prstGeom>
          <a:solidFill>
            <a:schemeClr val="lt1"/>
          </a:solidFill>
          <a:ln cap="flat" cmpd="sng" w="9525">
            <a:solidFill>
              <a:srgbClr val="424D58"/>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760">
              <a:solidFill>
                <a:srgbClr val="FFFFFF"/>
              </a:solidFill>
              <a:latin typeface="Arial"/>
              <a:ea typeface="Arial"/>
              <a:cs typeface="Arial"/>
              <a:sym typeface="Arial"/>
            </a:endParaRPr>
          </a:p>
        </p:txBody>
      </p:sp>
      <p:sp>
        <p:nvSpPr>
          <p:cNvPr id="1263" name="Google Shape;1263;p47"/>
          <p:cNvSpPr/>
          <p:nvPr/>
        </p:nvSpPr>
        <p:spPr>
          <a:xfrm>
            <a:off x="763498" y="3656333"/>
            <a:ext cx="180871" cy="169566"/>
          </a:xfrm>
          <a:prstGeom prst="ellipse">
            <a:avLst/>
          </a:prstGeom>
          <a:solidFill>
            <a:schemeClr val="lt1"/>
          </a:solidFill>
          <a:ln cap="flat" cmpd="sng" w="9525">
            <a:solidFill>
              <a:srgbClr val="424D58"/>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760">
              <a:solidFill>
                <a:srgbClr val="FFFFFF"/>
              </a:solidFill>
              <a:latin typeface="Arial"/>
              <a:ea typeface="Arial"/>
              <a:cs typeface="Arial"/>
              <a:sym typeface="Arial"/>
            </a:endParaRPr>
          </a:p>
        </p:txBody>
      </p:sp>
      <p:sp>
        <p:nvSpPr>
          <p:cNvPr id="1260" name="Google Shape;1260;p47"/>
          <p:cNvSpPr/>
          <p:nvPr/>
        </p:nvSpPr>
        <p:spPr>
          <a:xfrm>
            <a:off x="775752" y="4491658"/>
            <a:ext cx="180871" cy="169566"/>
          </a:xfrm>
          <a:prstGeom prst="ellipse">
            <a:avLst/>
          </a:prstGeom>
          <a:solidFill>
            <a:schemeClr val="lt1"/>
          </a:solidFill>
          <a:ln cap="flat" cmpd="sng" w="9525">
            <a:solidFill>
              <a:srgbClr val="424D58"/>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760">
              <a:solidFill>
                <a:srgbClr val="FFFFFF"/>
              </a:solidFill>
              <a:latin typeface="Arial"/>
              <a:ea typeface="Arial"/>
              <a:cs typeface="Arial"/>
              <a:sym typeface="Arial"/>
            </a:endParaRPr>
          </a:p>
        </p:txBody>
      </p:sp>
      <p:sp>
        <p:nvSpPr>
          <p:cNvPr id="1264" name="Google Shape;1264;p47"/>
          <p:cNvSpPr txBox="1"/>
          <p:nvPr/>
        </p:nvSpPr>
        <p:spPr>
          <a:xfrm>
            <a:off x="1063072" y="2707311"/>
            <a:ext cx="1586868" cy="18466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200">
                <a:solidFill>
                  <a:srgbClr val="000000"/>
                </a:solidFill>
                <a:latin typeface="Arial"/>
                <a:ea typeface="Arial"/>
                <a:cs typeface="Arial"/>
                <a:sym typeface="Arial"/>
              </a:rPr>
              <a:t>WE ALERT</a:t>
            </a:r>
            <a:r>
              <a:rPr baseline="30000" lang="en-US" sz="1200">
                <a:solidFill>
                  <a:srgbClr val="000000"/>
                </a:solidFill>
                <a:latin typeface="Arial"/>
                <a:ea typeface="Arial"/>
                <a:cs typeface="Arial"/>
                <a:sym typeface="Arial"/>
              </a:rPr>
              <a:t>†</a:t>
            </a:r>
            <a:endParaRPr sz="1200">
              <a:solidFill>
                <a:srgbClr val="000000"/>
              </a:solidFill>
              <a:latin typeface="Arial"/>
              <a:ea typeface="Arial"/>
              <a:cs typeface="Arial"/>
              <a:sym typeface="Arial"/>
            </a:endParaRPr>
          </a:p>
        </p:txBody>
      </p:sp>
      <p:sp>
        <p:nvSpPr>
          <p:cNvPr id="1265" name="Google Shape;1265;p47"/>
          <p:cNvSpPr txBox="1"/>
          <p:nvPr/>
        </p:nvSpPr>
        <p:spPr>
          <a:xfrm>
            <a:off x="1078901" y="3643416"/>
            <a:ext cx="1586868" cy="18466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200">
                <a:solidFill>
                  <a:srgbClr val="000000"/>
                </a:solidFill>
                <a:latin typeface="Arial"/>
                <a:ea typeface="Arial"/>
                <a:cs typeface="Arial"/>
                <a:sym typeface="Arial"/>
              </a:rPr>
              <a:t>WE RESTORE</a:t>
            </a:r>
            <a:endParaRPr sz="1200">
              <a:solidFill>
                <a:srgbClr val="000000"/>
              </a:solidFill>
              <a:latin typeface="Arial"/>
              <a:ea typeface="Arial"/>
              <a:cs typeface="Arial"/>
              <a:sym typeface="Arial"/>
            </a:endParaRPr>
          </a:p>
        </p:txBody>
      </p:sp>
      <p:sp>
        <p:nvSpPr>
          <p:cNvPr id="1266" name="Google Shape;1266;p47"/>
          <p:cNvSpPr txBox="1"/>
          <p:nvPr/>
        </p:nvSpPr>
        <p:spPr>
          <a:xfrm>
            <a:off x="1084553" y="4470306"/>
            <a:ext cx="1586868" cy="18466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200">
                <a:solidFill>
                  <a:srgbClr val="000000"/>
                </a:solidFill>
                <a:latin typeface="Arial"/>
                <a:ea typeface="Arial"/>
                <a:cs typeface="Arial"/>
                <a:sym typeface="Arial"/>
              </a:rPr>
              <a:t>WE REIMBURSE</a:t>
            </a:r>
            <a:endParaRPr sz="1200">
              <a:solidFill>
                <a:srgbClr val="000000"/>
              </a:solidFill>
              <a:latin typeface="Arial"/>
              <a:ea typeface="Arial"/>
              <a:cs typeface="Arial"/>
              <a:sym typeface="Arial"/>
            </a:endParaRPr>
          </a:p>
        </p:txBody>
      </p:sp>
      <p:sp>
        <p:nvSpPr>
          <p:cNvPr id="1267" name="Google Shape;1267;p47"/>
          <p:cNvSpPr txBox="1"/>
          <p:nvPr/>
        </p:nvSpPr>
        <p:spPr>
          <a:xfrm>
            <a:off x="1102637" y="1950686"/>
            <a:ext cx="2719346" cy="32316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200">
                <a:solidFill>
                  <a:srgbClr val="000000"/>
                </a:solidFill>
                <a:latin typeface="Arial"/>
                <a:ea typeface="Arial"/>
                <a:cs typeface="Arial"/>
                <a:sym typeface="Arial"/>
              </a:rPr>
              <a:t>We look for threats</a:t>
            </a:r>
            <a:r>
              <a:rPr lang="en-US" sz="2100">
                <a:solidFill>
                  <a:srgbClr val="000000"/>
                </a:solidFill>
                <a:latin typeface="Arial"/>
                <a:ea typeface="Arial"/>
                <a:cs typeface="Arial"/>
                <a:sym typeface="Arial"/>
              </a:rPr>
              <a:t> </a:t>
            </a:r>
            <a:r>
              <a:rPr lang="en-US" sz="1200">
                <a:solidFill>
                  <a:srgbClr val="000000"/>
                </a:solidFill>
                <a:latin typeface="Arial"/>
                <a:ea typeface="Arial"/>
                <a:cs typeface="Arial"/>
                <a:sym typeface="Arial"/>
              </a:rPr>
              <a:t>to your identity.</a:t>
            </a:r>
            <a:endParaRPr/>
          </a:p>
        </p:txBody>
      </p:sp>
      <p:sp>
        <p:nvSpPr>
          <p:cNvPr id="1268" name="Google Shape;1268;p47"/>
          <p:cNvSpPr txBox="1"/>
          <p:nvPr/>
        </p:nvSpPr>
        <p:spPr>
          <a:xfrm>
            <a:off x="1102638" y="2891149"/>
            <a:ext cx="2719346"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200">
                <a:solidFill>
                  <a:srgbClr val="000000"/>
                </a:solidFill>
                <a:latin typeface="Arial"/>
                <a:ea typeface="Arial"/>
                <a:cs typeface="Arial"/>
                <a:sym typeface="Arial"/>
              </a:rPr>
              <a:t>We alert you of suspicious threats by text, email, or phone.</a:t>
            </a:r>
            <a:r>
              <a:rPr baseline="30000" lang="en-US"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p:txBody>
      </p:sp>
      <p:sp>
        <p:nvSpPr>
          <p:cNvPr id="1269" name="Google Shape;1269;p47"/>
          <p:cNvSpPr txBox="1"/>
          <p:nvPr/>
        </p:nvSpPr>
        <p:spPr>
          <a:xfrm>
            <a:off x="1118467" y="3818258"/>
            <a:ext cx="2719346"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200">
                <a:solidFill>
                  <a:srgbClr val="000000"/>
                </a:solidFill>
                <a:latin typeface="Arial"/>
                <a:ea typeface="Arial"/>
                <a:cs typeface="Arial"/>
                <a:sym typeface="Arial"/>
              </a:rPr>
              <a:t>If your identity is stolen, our U.S. based team will work to fix it.</a:t>
            </a:r>
            <a:endParaRPr/>
          </a:p>
        </p:txBody>
      </p:sp>
      <p:sp>
        <p:nvSpPr>
          <p:cNvPr id="1270" name="Google Shape;1270;p47"/>
          <p:cNvSpPr txBox="1"/>
          <p:nvPr/>
        </p:nvSpPr>
        <p:spPr>
          <a:xfrm>
            <a:off x="1124119" y="4645147"/>
            <a:ext cx="2719346"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200">
                <a:solidFill>
                  <a:srgbClr val="000000"/>
                </a:solidFill>
                <a:latin typeface="Arial"/>
                <a:ea typeface="Arial"/>
                <a:cs typeface="Arial"/>
                <a:sym typeface="Arial"/>
              </a:rPr>
              <a:t>We’ll reimburse funds stolen due to identity theft up to the limit of your plan.</a:t>
            </a:r>
            <a:r>
              <a:rPr baseline="30000" lang="en-US"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p:txBody>
      </p:sp>
      <p:pic>
        <p:nvPicPr>
          <p:cNvPr id="1271" name="Google Shape;1271;p47"/>
          <p:cNvPicPr preferRelativeResize="0"/>
          <p:nvPr/>
        </p:nvPicPr>
        <p:blipFill rotWithShape="1">
          <a:blip r:embed="rId3">
            <a:alphaModFix/>
          </a:blip>
          <a:srcRect b="0" l="0" r="0" t="0"/>
          <a:stretch/>
        </p:blipFill>
        <p:spPr>
          <a:xfrm>
            <a:off x="3706404" y="1360922"/>
            <a:ext cx="2320541" cy="4072484"/>
          </a:xfrm>
          <a:prstGeom prst="rect">
            <a:avLst/>
          </a:prstGeom>
          <a:noFill/>
          <a:ln>
            <a:noFill/>
          </a:ln>
        </p:spPr>
      </p:pic>
      <p:pic>
        <p:nvPicPr>
          <p:cNvPr id="1272" name="Google Shape;1272;p47"/>
          <p:cNvPicPr preferRelativeResize="0"/>
          <p:nvPr/>
        </p:nvPicPr>
        <p:blipFill rotWithShape="1">
          <a:blip r:embed="rId4">
            <a:alphaModFix/>
          </a:blip>
          <a:srcRect b="0" l="0" r="0" t="0"/>
          <a:stretch/>
        </p:blipFill>
        <p:spPr>
          <a:xfrm>
            <a:off x="5743869" y="2091582"/>
            <a:ext cx="1879623" cy="2949244"/>
          </a:xfrm>
          <a:prstGeom prst="rect">
            <a:avLst/>
          </a:prstGeom>
          <a:noFill/>
          <a:ln>
            <a:noFill/>
          </a:ln>
        </p:spPr>
      </p:pic>
      <p:pic>
        <p:nvPicPr>
          <p:cNvPr id="1273" name="Google Shape;1273;p47"/>
          <p:cNvPicPr preferRelativeResize="0"/>
          <p:nvPr/>
        </p:nvPicPr>
        <p:blipFill rotWithShape="1">
          <a:blip r:embed="rId5">
            <a:alphaModFix/>
          </a:blip>
          <a:srcRect b="0" l="0" r="0" t="0"/>
          <a:stretch/>
        </p:blipFill>
        <p:spPr>
          <a:xfrm>
            <a:off x="7229221" y="2112268"/>
            <a:ext cx="1919595" cy="2949244"/>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48"/>
          <p:cNvSpPr txBox="1"/>
          <p:nvPr>
            <p:ph type="title"/>
          </p:nvPr>
        </p:nvSpPr>
        <p:spPr>
          <a:xfrm>
            <a:off x="722313" y="3438525"/>
            <a:ext cx="7772400" cy="136207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6467A"/>
              </a:buClr>
              <a:buSzPts val="4000"/>
              <a:buFont typeface="Corbel"/>
              <a:buNone/>
            </a:pPr>
            <a:r>
              <a:rPr lang="en-US"/>
              <a:t>MONEY SAVING TIPS</a:t>
            </a:r>
            <a:br>
              <a:rPr lang="en-US"/>
            </a:br>
            <a:endParaRPr/>
          </a:p>
        </p:txBody>
      </p:sp>
      <p:sp>
        <p:nvSpPr>
          <p:cNvPr id="1280" name="Google Shape;1280;p48"/>
          <p:cNvSpPr txBox="1"/>
          <p:nvPr>
            <p:ph idx="1" type="body"/>
          </p:nvPr>
        </p:nvSpPr>
        <p:spPr>
          <a:xfrm>
            <a:off x="722313" y="1938338"/>
            <a:ext cx="7772400" cy="1500187"/>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888888"/>
              </a:buClr>
              <a:buSzPts val="2000"/>
              <a:buNone/>
            </a:pPr>
            <a:r>
              <a:rPr lang="en-US"/>
              <a:t>Consumerism</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49"/>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22537C"/>
              </a:buClr>
              <a:buSzPct val="100000"/>
              <a:buFont typeface="Corbel"/>
              <a:buNone/>
            </a:pPr>
            <a:r>
              <a:rPr lang="en-US">
                <a:solidFill>
                  <a:srgbClr val="22537C"/>
                </a:solidFill>
              </a:rPr>
              <a:t>How Can You Control Costs &amp; Maximize Your Benefits?</a:t>
            </a:r>
            <a:endParaRPr/>
          </a:p>
        </p:txBody>
      </p:sp>
      <p:grpSp>
        <p:nvGrpSpPr>
          <p:cNvPr id="1286" name="Google Shape;1286;p49"/>
          <p:cNvGrpSpPr/>
          <p:nvPr/>
        </p:nvGrpSpPr>
        <p:grpSpPr>
          <a:xfrm>
            <a:off x="388873" y="1474392"/>
            <a:ext cx="8366252" cy="4713547"/>
            <a:chOff x="3640" y="26592"/>
            <a:chExt cx="8366252" cy="4713547"/>
          </a:xfrm>
        </p:grpSpPr>
        <p:sp>
          <p:nvSpPr>
            <p:cNvPr id="1287" name="Google Shape;1287;p49"/>
            <p:cNvSpPr/>
            <p:nvPr/>
          </p:nvSpPr>
          <p:spPr>
            <a:xfrm>
              <a:off x="3504536" y="3375679"/>
              <a:ext cx="1364460" cy="1364460"/>
            </a:xfrm>
            <a:prstGeom prst="ellipse">
              <a:avLst/>
            </a:prstGeom>
            <a:solidFill>
              <a:srgbClr val="35408C"/>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9"/>
            <p:cNvSpPr txBox="1"/>
            <p:nvPr/>
          </p:nvSpPr>
          <p:spPr>
            <a:xfrm>
              <a:off x="3704357" y="3575500"/>
              <a:ext cx="964818" cy="964818"/>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lt1"/>
                </a:buClr>
                <a:buSzPts val="2000"/>
                <a:buFont typeface="Corbel"/>
                <a:buNone/>
              </a:pPr>
              <a:r>
                <a:rPr lang="en-US" sz="2000">
                  <a:solidFill>
                    <a:schemeClr val="lt1"/>
                  </a:solidFill>
                  <a:latin typeface="Corbel"/>
                  <a:ea typeface="Corbel"/>
                  <a:cs typeface="Corbel"/>
                  <a:sym typeface="Corbel"/>
                </a:rPr>
                <a:t>Use your benefits wisely</a:t>
              </a:r>
              <a:endParaRPr/>
            </a:p>
          </p:txBody>
        </p:sp>
        <p:sp>
          <p:nvSpPr>
            <p:cNvPr id="1289" name="Google Shape;1289;p49"/>
            <p:cNvSpPr/>
            <p:nvPr/>
          </p:nvSpPr>
          <p:spPr>
            <a:xfrm rot="10800000">
              <a:off x="481202" y="3863474"/>
              <a:ext cx="2857051" cy="388871"/>
            </a:xfrm>
            <a:prstGeom prst="leftArrow">
              <a:avLst>
                <a:gd fmla="val 60000" name="adj1"/>
                <a:gd fmla="val 50000" name="adj2"/>
              </a:avLst>
            </a:prstGeom>
            <a:solidFill>
              <a:srgbClr val="78ECF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9"/>
            <p:cNvSpPr/>
            <p:nvPr/>
          </p:nvSpPr>
          <p:spPr>
            <a:xfrm>
              <a:off x="3640" y="3675861"/>
              <a:ext cx="955122" cy="764098"/>
            </a:xfrm>
            <a:prstGeom prst="roundRect">
              <a:avLst>
                <a:gd fmla="val 10000" name="adj"/>
              </a:avLst>
            </a:prstGeom>
            <a:solidFill>
              <a:schemeClr val="lt1"/>
            </a:solidFill>
            <a:ln cap="flat" cmpd="sng" w="28575">
              <a:solidFill>
                <a:srgbClr val="78ECF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9"/>
            <p:cNvSpPr txBox="1"/>
            <p:nvPr/>
          </p:nvSpPr>
          <p:spPr>
            <a:xfrm>
              <a:off x="26020" y="3698241"/>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Get a flu shot</a:t>
              </a:r>
              <a:endParaRPr/>
            </a:p>
          </p:txBody>
        </p:sp>
        <p:sp>
          <p:nvSpPr>
            <p:cNvPr id="1292" name="Google Shape;1292;p49"/>
            <p:cNvSpPr/>
            <p:nvPr/>
          </p:nvSpPr>
          <p:spPr>
            <a:xfrm rot="-9600000">
              <a:off x="618524" y="3084681"/>
              <a:ext cx="2857051" cy="388871"/>
            </a:xfrm>
            <a:prstGeom prst="leftArrow">
              <a:avLst>
                <a:gd fmla="val 60000" name="adj1"/>
                <a:gd fmla="val 50000" name="adj2"/>
              </a:avLst>
            </a:prstGeom>
            <a:gradFill>
              <a:gsLst>
                <a:gs pos="0">
                  <a:srgbClr val="7D8CA2"/>
                </a:gs>
                <a:gs pos="80000">
                  <a:srgbClr val="A5B7D5"/>
                </a:gs>
                <a:gs pos="100000">
                  <a:srgbClr val="A5B8D7"/>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9"/>
            <p:cNvSpPr/>
            <p:nvPr/>
          </p:nvSpPr>
          <p:spPr>
            <a:xfrm>
              <a:off x="227113" y="2408483"/>
              <a:ext cx="955122" cy="764098"/>
            </a:xfrm>
            <a:prstGeom prst="roundRect">
              <a:avLst>
                <a:gd fmla="val 10000" name="adj"/>
              </a:avLst>
            </a:prstGeom>
            <a:solidFill>
              <a:schemeClr val="lt1"/>
            </a:solidFill>
            <a:ln cap="flat" cmpd="sng" w="28575">
              <a:solidFill>
                <a:srgbClr val="78ECF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9"/>
            <p:cNvSpPr txBox="1"/>
            <p:nvPr/>
          </p:nvSpPr>
          <p:spPr>
            <a:xfrm>
              <a:off x="249493" y="2430863"/>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Use the NurseLine</a:t>
              </a:r>
              <a:endParaRPr sz="800">
                <a:solidFill>
                  <a:schemeClr val="dk1"/>
                </a:solidFill>
                <a:latin typeface="Corbel"/>
                <a:ea typeface="Corbel"/>
                <a:cs typeface="Corbel"/>
                <a:sym typeface="Corbel"/>
              </a:endParaRPr>
            </a:p>
          </p:txBody>
        </p:sp>
        <p:sp>
          <p:nvSpPr>
            <p:cNvPr id="1295" name="Google Shape;1295;p49"/>
            <p:cNvSpPr/>
            <p:nvPr/>
          </p:nvSpPr>
          <p:spPr>
            <a:xfrm rot="-8400000">
              <a:off x="1013928" y="2399821"/>
              <a:ext cx="2857051" cy="388871"/>
            </a:xfrm>
            <a:prstGeom prst="leftArrow">
              <a:avLst>
                <a:gd fmla="val 60000" name="adj1"/>
                <a:gd fmla="val 50000" name="adj2"/>
              </a:avLst>
            </a:prstGeom>
            <a:gradFill>
              <a:gsLst>
                <a:gs pos="0">
                  <a:srgbClr val="7D8CA2"/>
                </a:gs>
                <a:gs pos="80000">
                  <a:srgbClr val="A5B7D5"/>
                </a:gs>
                <a:gs pos="100000">
                  <a:srgbClr val="A5B8D7"/>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9"/>
            <p:cNvSpPr/>
            <p:nvPr/>
          </p:nvSpPr>
          <p:spPr>
            <a:xfrm>
              <a:off x="870578" y="1293970"/>
              <a:ext cx="955122" cy="764098"/>
            </a:xfrm>
            <a:prstGeom prst="roundRect">
              <a:avLst>
                <a:gd fmla="val 10000" name="adj"/>
              </a:avLst>
            </a:prstGeom>
            <a:solidFill>
              <a:schemeClr val="lt1"/>
            </a:solidFill>
            <a:ln cap="flat" cmpd="sng" w="28575">
              <a:solidFill>
                <a:srgbClr val="78ECF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9"/>
            <p:cNvSpPr txBox="1"/>
            <p:nvPr/>
          </p:nvSpPr>
          <p:spPr>
            <a:xfrm>
              <a:off x="892958" y="1316350"/>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Use Virtual Visits </a:t>
              </a:r>
              <a:endParaRPr/>
            </a:p>
          </p:txBody>
        </p:sp>
        <p:sp>
          <p:nvSpPr>
            <p:cNvPr id="1298" name="Google Shape;1298;p49"/>
            <p:cNvSpPr/>
            <p:nvPr/>
          </p:nvSpPr>
          <p:spPr>
            <a:xfrm rot="-7200000">
              <a:off x="1619721" y="1891500"/>
              <a:ext cx="2857051" cy="388871"/>
            </a:xfrm>
            <a:prstGeom prst="leftArrow">
              <a:avLst>
                <a:gd fmla="val 60000" name="adj1"/>
                <a:gd fmla="val 50000" name="adj2"/>
              </a:avLst>
            </a:prstGeom>
            <a:solidFill>
              <a:srgbClr val="29A5F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9"/>
            <p:cNvSpPr/>
            <p:nvPr/>
          </p:nvSpPr>
          <p:spPr>
            <a:xfrm>
              <a:off x="1856423" y="466747"/>
              <a:ext cx="955122" cy="764098"/>
            </a:xfrm>
            <a:prstGeom prst="roundRect">
              <a:avLst>
                <a:gd fmla="val 10000" name="adj"/>
              </a:avLst>
            </a:prstGeom>
            <a:solidFill>
              <a:schemeClr val="lt1"/>
            </a:solidFill>
            <a:ln cap="flat" cmpd="sng" w="28575">
              <a:solidFill>
                <a:srgbClr val="29A5F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9"/>
            <p:cNvSpPr txBox="1"/>
            <p:nvPr/>
          </p:nvSpPr>
          <p:spPr>
            <a:xfrm>
              <a:off x="1878803" y="489127"/>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Use urgent care clinic vs. ER</a:t>
              </a:r>
              <a:endParaRPr/>
            </a:p>
          </p:txBody>
        </p:sp>
        <p:sp>
          <p:nvSpPr>
            <p:cNvPr id="1301" name="Google Shape;1301;p49"/>
            <p:cNvSpPr/>
            <p:nvPr/>
          </p:nvSpPr>
          <p:spPr>
            <a:xfrm rot="-6000000">
              <a:off x="2362837" y="1621028"/>
              <a:ext cx="2857051" cy="388871"/>
            </a:xfrm>
            <a:prstGeom prst="leftArrow">
              <a:avLst>
                <a:gd fmla="val 60000" name="adj1"/>
                <a:gd fmla="val 50000" name="adj2"/>
              </a:avLst>
            </a:prstGeom>
            <a:solidFill>
              <a:srgbClr val="35408C"/>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9"/>
            <p:cNvSpPr/>
            <p:nvPr/>
          </p:nvSpPr>
          <p:spPr>
            <a:xfrm>
              <a:off x="3065741" y="26592"/>
              <a:ext cx="955122" cy="764098"/>
            </a:xfrm>
            <a:prstGeom prst="roundRect">
              <a:avLst>
                <a:gd fmla="val 10000" name="adj"/>
              </a:avLst>
            </a:prstGeom>
            <a:solidFill>
              <a:schemeClr val="lt1"/>
            </a:solidFill>
            <a:ln cap="flat" cmpd="sng" w="28575">
              <a:solidFill>
                <a:srgbClr val="35408C"/>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9"/>
            <p:cNvSpPr txBox="1"/>
            <p:nvPr/>
          </p:nvSpPr>
          <p:spPr>
            <a:xfrm>
              <a:off x="3088121" y="48972"/>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See in-network providers and get carrier discounts</a:t>
              </a:r>
              <a:endParaRPr/>
            </a:p>
          </p:txBody>
        </p:sp>
        <p:sp>
          <p:nvSpPr>
            <p:cNvPr id="1304" name="Google Shape;1304;p49"/>
            <p:cNvSpPr/>
            <p:nvPr/>
          </p:nvSpPr>
          <p:spPr>
            <a:xfrm rot="-4800000">
              <a:off x="3153645" y="1621028"/>
              <a:ext cx="2857051" cy="388871"/>
            </a:xfrm>
            <a:prstGeom prst="leftArrow">
              <a:avLst>
                <a:gd fmla="val 60000" name="adj1"/>
                <a:gd fmla="val 50000" name="adj2"/>
              </a:avLst>
            </a:prstGeom>
            <a:solidFill>
              <a:srgbClr val="86388E"/>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9"/>
            <p:cNvSpPr/>
            <p:nvPr/>
          </p:nvSpPr>
          <p:spPr>
            <a:xfrm>
              <a:off x="4352670" y="26592"/>
              <a:ext cx="955122" cy="764098"/>
            </a:xfrm>
            <a:prstGeom prst="roundRect">
              <a:avLst>
                <a:gd fmla="val 10000" name="adj"/>
              </a:avLst>
            </a:prstGeom>
            <a:solidFill>
              <a:schemeClr val="lt1"/>
            </a:solidFill>
            <a:ln cap="flat" cmpd="sng" w="28575">
              <a:solidFill>
                <a:srgbClr val="86388E"/>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9"/>
            <p:cNvSpPr txBox="1"/>
            <p:nvPr/>
          </p:nvSpPr>
          <p:spPr>
            <a:xfrm>
              <a:off x="4375050" y="48972"/>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Use generic Rx &amp; shop around for best pricing</a:t>
              </a:r>
              <a:endParaRPr/>
            </a:p>
          </p:txBody>
        </p:sp>
        <p:sp>
          <p:nvSpPr>
            <p:cNvPr id="1307" name="Google Shape;1307;p49"/>
            <p:cNvSpPr/>
            <p:nvPr/>
          </p:nvSpPr>
          <p:spPr>
            <a:xfrm rot="-3600000">
              <a:off x="3896761" y="1891500"/>
              <a:ext cx="2857051" cy="388871"/>
            </a:xfrm>
            <a:prstGeom prst="leftArrow">
              <a:avLst>
                <a:gd fmla="val 60000" name="adj1"/>
                <a:gd fmla="val 50000" name="adj2"/>
              </a:avLst>
            </a:prstGeom>
            <a:solidFill>
              <a:srgbClr val="B2A9D5"/>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9"/>
            <p:cNvSpPr/>
            <p:nvPr/>
          </p:nvSpPr>
          <p:spPr>
            <a:xfrm>
              <a:off x="5561988" y="466747"/>
              <a:ext cx="955122" cy="764098"/>
            </a:xfrm>
            <a:prstGeom prst="roundRect">
              <a:avLst>
                <a:gd fmla="val 10000" name="adj"/>
              </a:avLst>
            </a:prstGeom>
            <a:solidFill>
              <a:schemeClr val="lt1"/>
            </a:solidFill>
            <a:ln cap="flat" cmpd="sng" w="28575">
              <a:solidFill>
                <a:srgbClr val="B2A9D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9"/>
            <p:cNvSpPr txBox="1"/>
            <p:nvPr/>
          </p:nvSpPr>
          <p:spPr>
            <a:xfrm>
              <a:off x="5584368" y="489127"/>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Get annual preventive medical &amp; dental check-ups</a:t>
              </a:r>
              <a:endParaRPr/>
            </a:p>
          </p:txBody>
        </p:sp>
        <p:sp>
          <p:nvSpPr>
            <p:cNvPr id="1310" name="Google Shape;1310;p49"/>
            <p:cNvSpPr/>
            <p:nvPr/>
          </p:nvSpPr>
          <p:spPr>
            <a:xfrm rot="-2400000">
              <a:off x="4502554" y="2399821"/>
              <a:ext cx="2857051" cy="388871"/>
            </a:xfrm>
            <a:prstGeom prst="leftArrow">
              <a:avLst>
                <a:gd fmla="val 60000" name="adj1"/>
                <a:gd fmla="val 50000" name="adj2"/>
              </a:avLst>
            </a:prstGeom>
            <a:gradFill>
              <a:gsLst>
                <a:gs pos="0">
                  <a:srgbClr val="7D8CA2"/>
                </a:gs>
                <a:gs pos="80000">
                  <a:srgbClr val="A5B7D5"/>
                </a:gs>
                <a:gs pos="100000">
                  <a:srgbClr val="A5B8D7"/>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9"/>
            <p:cNvSpPr/>
            <p:nvPr/>
          </p:nvSpPr>
          <p:spPr>
            <a:xfrm>
              <a:off x="6547833" y="1293970"/>
              <a:ext cx="955122" cy="764098"/>
            </a:xfrm>
            <a:prstGeom prst="roundRect">
              <a:avLst>
                <a:gd fmla="val 10000" name="adj"/>
              </a:avLst>
            </a:prstGeom>
            <a:solidFill>
              <a:schemeClr val="lt1"/>
            </a:solidFill>
            <a:ln cap="flat" cmpd="sng" w="28575">
              <a:solidFill>
                <a:srgbClr val="B2A9D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9"/>
            <p:cNvSpPr txBox="1"/>
            <p:nvPr/>
          </p:nvSpPr>
          <p:spPr>
            <a:xfrm>
              <a:off x="6570213" y="1316350"/>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Know your benefit plan and where you stand in regards to your deductible / OOP Max</a:t>
              </a:r>
              <a:endParaRPr/>
            </a:p>
          </p:txBody>
        </p:sp>
        <p:sp>
          <p:nvSpPr>
            <p:cNvPr id="1313" name="Google Shape;1313;p49"/>
            <p:cNvSpPr/>
            <p:nvPr/>
          </p:nvSpPr>
          <p:spPr>
            <a:xfrm rot="-1200000">
              <a:off x="4897958" y="3084681"/>
              <a:ext cx="2857051" cy="388871"/>
            </a:xfrm>
            <a:prstGeom prst="leftArrow">
              <a:avLst>
                <a:gd fmla="val 60000" name="adj1"/>
                <a:gd fmla="val 50000" name="adj2"/>
              </a:avLst>
            </a:prstGeom>
            <a:gradFill>
              <a:gsLst>
                <a:gs pos="0">
                  <a:srgbClr val="7D8CA2"/>
                </a:gs>
                <a:gs pos="80000">
                  <a:srgbClr val="A5B7D5"/>
                </a:gs>
                <a:gs pos="100000">
                  <a:srgbClr val="A5B8D7"/>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9"/>
            <p:cNvSpPr/>
            <p:nvPr/>
          </p:nvSpPr>
          <p:spPr>
            <a:xfrm>
              <a:off x="7191297" y="2408483"/>
              <a:ext cx="955122" cy="764098"/>
            </a:xfrm>
            <a:prstGeom prst="roundRect">
              <a:avLst>
                <a:gd fmla="val 10000" name="adj"/>
              </a:avLst>
            </a:prstGeom>
            <a:solidFill>
              <a:schemeClr val="lt1"/>
            </a:solidFill>
            <a:ln cap="flat" cmpd="sng" w="28575">
              <a:solidFill>
                <a:srgbClr val="B2A9D5"/>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9"/>
            <p:cNvSpPr txBox="1"/>
            <p:nvPr/>
          </p:nvSpPr>
          <p:spPr>
            <a:xfrm>
              <a:off x="7213677" y="2430863"/>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Review your EOB’s and compare to your provider charges</a:t>
              </a:r>
              <a:endParaRPr/>
            </a:p>
          </p:txBody>
        </p:sp>
        <p:sp>
          <p:nvSpPr>
            <p:cNvPr id="1316" name="Google Shape;1316;p49"/>
            <p:cNvSpPr/>
            <p:nvPr/>
          </p:nvSpPr>
          <p:spPr>
            <a:xfrm>
              <a:off x="5035280" y="3863474"/>
              <a:ext cx="2857051" cy="388871"/>
            </a:xfrm>
            <a:prstGeom prst="leftArrow">
              <a:avLst>
                <a:gd fmla="val 60000" name="adj1"/>
                <a:gd fmla="val 50000" name="adj2"/>
              </a:avLst>
            </a:prstGeom>
            <a:solidFill>
              <a:srgbClr val="DFE5F3"/>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9"/>
            <p:cNvSpPr/>
            <p:nvPr/>
          </p:nvSpPr>
          <p:spPr>
            <a:xfrm>
              <a:off x="7414770" y="3675861"/>
              <a:ext cx="955122" cy="764098"/>
            </a:xfrm>
            <a:prstGeom prst="roundRect">
              <a:avLst>
                <a:gd fmla="val 10000" name="adj"/>
              </a:avLst>
            </a:prstGeom>
            <a:solidFill>
              <a:schemeClr val="lt1"/>
            </a:solidFill>
            <a:ln cap="flat" cmpd="sng" w="28575">
              <a:solidFill>
                <a:srgbClr val="DFE5F3"/>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9"/>
            <p:cNvSpPr txBox="1"/>
            <p:nvPr/>
          </p:nvSpPr>
          <p:spPr>
            <a:xfrm>
              <a:off x="7437150" y="3698241"/>
              <a:ext cx="910362" cy="71933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dk1"/>
                </a:buClr>
                <a:buSzPts val="800"/>
                <a:buFont typeface="Corbel"/>
                <a:buNone/>
              </a:pPr>
              <a:r>
                <a:rPr lang="en-US" sz="800">
                  <a:solidFill>
                    <a:schemeClr val="dk1"/>
                  </a:solidFill>
                  <a:latin typeface="Corbel"/>
                  <a:ea typeface="Corbel"/>
                  <a:cs typeface="Corbel"/>
                  <a:sym typeface="Corbel"/>
                </a:rPr>
                <a:t>Take advantage of pre-tax dollars through your FSA or HSA</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
          <p:cNvSpPr txBox="1"/>
          <p:nvPr>
            <p:ph type="title"/>
          </p:nvPr>
        </p:nvSpPr>
        <p:spPr>
          <a:xfrm>
            <a:off x="722313" y="3438525"/>
            <a:ext cx="7772400" cy="136207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6467A"/>
              </a:buClr>
              <a:buSzPts val="4000"/>
              <a:buFont typeface="Corbel"/>
              <a:buNone/>
            </a:pPr>
            <a:r>
              <a:rPr lang="en-US"/>
              <a:t>MEDICAL/RX</a:t>
            </a:r>
            <a:br>
              <a:rPr lang="en-US"/>
            </a:br>
            <a:endParaRPr/>
          </a:p>
        </p:txBody>
      </p:sp>
      <p:sp>
        <p:nvSpPr>
          <p:cNvPr id="751" name="Google Shape;751;p5"/>
          <p:cNvSpPr txBox="1"/>
          <p:nvPr>
            <p:ph idx="1" type="body"/>
          </p:nvPr>
        </p:nvSpPr>
        <p:spPr>
          <a:xfrm>
            <a:off x="722313" y="1938338"/>
            <a:ext cx="7772400" cy="1500187"/>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888888"/>
              </a:buClr>
              <a:buSzPts val="2000"/>
              <a:buNone/>
            </a:pPr>
            <a:r>
              <a:rPr lang="en-US"/>
              <a:t>UMR / Optum</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50"/>
          <p:cNvSpPr txBox="1"/>
          <p:nvPr>
            <p:ph type="title"/>
          </p:nvPr>
        </p:nvSpPr>
        <p:spPr>
          <a:xfrm>
            <a:off x="722313" y="3438525"/>
            <a:ext cx="7772400" cy="1362075"/>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16467A"/>
              </a:buClr>
              <a:buSzPct val="100000"/>
              <a:buFont typeface="Corbel"/>
              <a:buNone/>
            </a:pPr>
            <a:r>
              <a:rPr lang="en-US"/>
              <a:t>ENROLLMENT PROCESS</a:t>
            </a:r>
            <a:br>
              <a:rPr lang="en-US"/>
            </a:br>
            <a:br>
              <a:rPr lang="en-US"/>
            </a:br>
            <a:endParaRPr/>
          </a:p>
        </p:txBody>
      </p:sp>
      <p:sp>
        <p:nvSpPr>
          <p:cNvPr id="1324" name="Google Shape;1324;p50"/>
          <p:cNvSpPr txBox="1"/>
          <p:nvPr>
            <p:ph idx="1" type="body"/>
          </p:nvPr>
        </p:nvSpPr>
        <p:spPr>
          <a:xfrm>
            <a:off x="722313" y="1938338"/>
            <a:ext cx="7772400" cy="1500187"/>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888888"/>
              </a:buClr>
              <a:buSzPts val="2000"/>
              <a:buNone/>
            </a:pPr>
            <a:r>
              <a:rPr lang="en-US"/>
              <a:t>St. Norbert College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51"/>
          <p:cNvSpPr txBox="1"/>
          <p:nvPr>
            <p:ph type="title"/>
          </p:nvPr>
        </p:nvSpPr>
        <p:spPr>
          <a:xfrm>
            <a:off x="609600" y="0"/>
            <a:ext cx="79248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22537C"/>
              </a:buClr>
              <a:buSzPct val="100000"/>
              <a:buFont typeface="Corbel"/>
              <a:buNone/>
            </a:pPr>
            <a:br>
              <a:rPr lang="en-US">
                <a:solidFill>
                  <a:srgbClr val="22537C"/>
                </a:solidFill>
              </a:rPr>
            </a:br>
            <a:r>
              <a:rPr lang="en-US">
                <a:solidFill>
                  <a:srgbClr val="22537C"/>
                </a:solidFill>
              </a:rPr>
              <a:t>Required Forms To Be Completed</a:t>
            </a:r>
            <a:endParaRPr/>
          </a:p>
        </p:txBody>
      </p:sp>
      <p:sp>
        <p:nvSpPr>
          <p:cNvPr id="1331" name="Google Shape;1331;p51"/>
          <p:cNvSpPr txBox="1"/>
          <p:nvPr>
            <p:ph idx="1" type="body"/>
          </p:nvPr>
        </p:nvSpPr>
        <p:spPr>
          <a:xfrm>
            <a:off x="609600" y="1447800"/>
            <a:ext cx="7924800" cy="45720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Clr>
                <a:schemeClr val="dk1"/>
              </a:buClr>
              <a:buSzPct val="100000"/>
              <a:buNone/>
            </a:pPr>
            <a:r>
              <a:rPr lang="en-US"/>
              <a:t>Deadline for enrollment forms is</a:t>
            </a:r>
            <a:r>
              <a:rPr b="1" lang="en-US"/>
              <a:t> </a:t>
            </a:r>
            <a:r>
              <a:rPr b="1" lang="en-US" u="sng"/>
              <a:t>November 24, 2021.</a:t>
            </a:r>
            <a:r>
              <a:rPr b="1" lang="en-US"/>
              <a:t>  </a:t>
            </a:r>
            <a:r>
              <a:rPr lang="en-US"/>
              <a:t>Please return completed forms to your Human Resources Department.</a:t>
            </a:r>
            <a:endParaRPr/>
          </a:p>
          <a:p>
            <a:pPr indent="-342900" lvl="1" marL="342900" rtl="0" algn="l">
              <a:spcBef>
                <a:spcPts val="1100"/>
              </a:spcBef>
              <a:spcAft>
                <a:spcPts val="0"/>
              </a:spcAft>
              <a:buClr>
                <a:srgbClr val="6584A7"/>
              </a:buClr>
              <a:buSzPct val="100000"/>
              <a:buFont typeface="Arial"/>
              <a:buChar char="•"/>
            </a:pPr>
            <a:r>
              <a:rPr b="1" lang="en-US"/>
              <a:t>UMR enrollment form:  </a:t>
            </a:r>
            <a:r>
              <a:rPr lang="en-US"/>
              <a:t>Needed for new enrollees, adding/removing dependents, dropping coverage, plan election changes</a:t>
            </a:r>
            <a:endParaRPr/>
          </a:p>
          <a:p>
            <a:pPr indent="-285750" lvl="2" marL="628650" rtl="0" algn="l">
              <a:spcBef>
                <a:spcPts val="1050"/>
              </a:spcBef>
              <a:spcAft>
                <a:spcPts val="0"/>
              </a:spcAft>
              <a:buClr>
                <a:schemeClr val="dk1"/>
              </a:buClr>
              <a:buSzPct val="100000"/>
              <a:buFont typeface="Noto Sans Symbols"/>
              <a:buChar char="−"/>
            </a:pPr>
            <a:r>
              <a:rPr lang="en-US"/>
              <a:t>Not required if you are keeping your current coverage</a:t>
            </a:r>
            <a:endParaRPr b="1"/>
          </a:p>
          <a:p>
            <a:pPr indent="-342900" lvl="2" marL="342900" rtl="0" algn="l">
              <a:spcBef>
                <a:spcPts val="1100"/>
              </a:spcBef>
              <a:spcAft>
                <a:spcPts val="0"/>
              </a:spcAft>
              <a:buClr>
                <a:schemeClr val="dk1"/>
              </a:buClr>
              <a:buSzPct val="100000"/>
              <a:buChar char="•"/>
            </a:pPr>
            <a:r>
              <a:rPr b="1" lang="en-US" sz="2400"/>
              <a:t>Spouse medical insurance coverage statement</a:t>
            </a:r>
            <a:endParaRPr b="1" sz="2400">
              <a:solidFill>
                <a:schemeClr val="lt2"/>
              </a:solidFill>
            </a:endParaRPr>
          </a:p>
          <a:p>
            <a:pPr indent="-285781" lvl="3" marL="631825" rtl="0" algn="l">
              <a:spcBef>
                <a:spcPts val="1062"/>
              </a:spcBef>
              <a:spcAft>
                <a:spcPts val="0"/>
              </a:spcAft>
              <a:buClr>
                <a:schemeClr val="dk1"/>
              </a:buClr>
              <a:buSzPct val="100000"/>
              <a:buFont typeface="Noto Sans Symbols"/>
              <a:buChar char="−"/>
            </a:pPr>
            <a:r>
              <a:rPr lang="en-US" sz="2100"/>
              <a:t>Required if your spouse has any change in medical coverage available to them through his/her employer’s plan.</a:t>
            </a:r>
            <a:endParaRPr/>
          </a:p>
          <a:p>
            <a:pPr indent="-342900" lvl="1" marL="342900" rtl="0" algn="l">
              <a:spcBef>
                <a:spcPts val="1100"/>
              </a:spcBef>
              <a:spcAft>
                <a:spcPts val="0"/>
              </a:spcAft>
              <a:buClr>
                <a:srgbClr val="6584A7"/>
              </a:buClr>
              <a:buSzPct val="100000"/>
              <a:buFont typeface="Arial"/>
              <a:buChar char="•"/>
            </a:pPr>
            <a:r>
              <a:rPr b="1" lang="en-US"/>
              <a:t>Associated Bank Health Savings Account </a:t>
            </a:r>
            <a:r>
              <a:rPr lang="en-US"/>
              <a:t>(for those enrolling in the HDHP/HSA Plan)</a:t>
            </a:r>
            <a:endParaRPr/>
          </a:p>
          <a:p>
            <a:pPr indent="-285750" lvl="2" marL="628650" rtl="0" algn="l">
              <a:spcBef>
                <a:spcPts val="1050"/>
              </a:spcBef>
              <a:spcAft>
                <a:spcPts val="0"/>
              </a:spcAft>
              <a:buClr>
                <a:schemeClr val="dk1"/>
              </a:buClr>
              <a:buSzPct val="100000"/>
              <a:buFont typeface="Noto Sans Symbols"/>
              <a:buChar char="−"/>
            </a:pPr>
            <a:r>
              <a:rPr lang="en-US"/>
              <a:t>Complete application and applicable forms to open your HSA bank account and start contributing!</a:t>
            </a:r>
            <a:endParaRPr/>
          </a:p>
          <a:p>
            <a:pPr indent="-342900" lvl="1" marL="342900" rtl="0" algn="l">
              <a:spcBef>
                <a:spcPts val="1100"/>
              </a:spcBef>
              <a:spcAft>
                <a:spcPts val="0"/>
              </a:spcAft>
              <a:buClr>
                <a:schemeClr val="dk1"/>
              </a:buClr>
              <a:buSzPct val="100000"/>
              <a:buFont typeface="Arial"/>
              <a:buChar char="•"/>
            </a:pPr>
            <a:r>
              <a:rPr b="1" lang="en-US">
                <a:solidFill>
                  <a:schemeClr val="dk1"/>
                </a:solidFill>
              </a:rPr>
              <a:t>Delta Dental and Care Plus Dental enrollment form:  </a:t>
            </a:r>
            <a:r>
              <a:rPr lang="en-US">
                <a:solidFill>
                  <a:schemeClr val="dk1"/>
                </a:solidFill>
              </a:rPr>
              <a:t>Needed for new enrollees, adding/removing dependents only, dropping coverage </a:t>
            </a:r>
            <a:endParaRPr/>
          </a:p>
          <a:p>
            <a:pPr indent="-279431" lvl="3" marL="627063" rtl="0" algn="l">
              <a:spcBef>
                <a:spcPts val="1062"/>
              </a:spcBef>
              <a:spcAft>
                <a:spcPts val="0"/>
              </a:spcAft>
              <a:buClr>
                <a:schemeClr val="dk1"/>
              </a:buClr>
              <a:buSzPct val="100000"/>
              <a:buFont typeface="Noto Sans Symbols"/>
              <a:buChar char="−"/>
            </a:pPr>
            <a:r>
              <a:rPr lang="en-US" sz="2100"/>
              <a:t>Not required if you are keeping your current coverage</a:t>
            </a:r>
            <a:endParaRPr b="1" sz="2100"/>
          </a:p>
          <a:p>
            <a:pPr indent="-342900" lvl="2" marL="342900" rtl="0" algn="l">
              <a:spcBef>
                <a:spcPts val="1100"/>
              </a:spcBef>
              <a:spcAft>
                <a:spcPts val="0"/>
              </a:spcAft>
              <a:buClr>
                <a:srgbClr val="6584A7"/>
              </a:buClr>
              <a:buSzPct val="100000"/>
              <a:buChar char="•"/>
            </a:pPr>
            <a:r>
              <a:rPr b="1" lang="en-US" sz="2400">
                <a:solidFill>
                  <a:srgbClr val="6584A7"/>
                </a:solidFill>
              </a:rPr>
              <a:t>EBC – online FSA enrollment form: </a:t>
            </a:r>
            <a:r>
              <a:rPr lang="en-US">
                <a:solidFill>
                  <a:srgbClr val="6584A7"/>
                </a:solidFill>
              </a:rPr>
              <a:t>Needed for all participating.  Enrollment does not carry over.  All employees who wish to participate MUST enroll again for 2022</a:t>
            </a:r>
            <a:endParaRPr/>
          </a:p>
          <a:p>
            <a:pPr indent="0" lvl="3" marL="457200" rtl="0" algn="l">
              <a:spcBef>
                <a:spcPts val="1025"/>
              </a:spcBef>
              <a:spcAft>
                <a:spcPts val="0"/>
              </a:spcAft>
              <a:buClr>
                <a:schemeClr val="dk1"/>
              </a:buClr>
              <a:buSzPct val="90000"/>
              <a:buNone/>
            </a:pPr>
            <a:r>
              <a:rPr lang="en-US"/>
              <a:t>			</a:t>
            </a:r>
            <a:endParaRPr sz="2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pic>
        <p:nvPicPr>
          <p:cNvPr id="1336" name="Google Shape;1336;p52"/>
          <p:cNvPicPr preferRelativeResize="0"/>
          <p:nvPr/>
        </p:nvPicPr>
        <p:blipFill rotWithShape="1">
          <a:blip r:embed="rId3">
            <a:alphaModFix/>
          </a:blip>
          <a:srcRect b="0" l="0" r="0" t="0"/>
          <a:stretch/>
        </p:blipFill>
        <p:spPr>
          <a:xfrm>
            <a:off x="0" y="243482"/>
            <a:ext cx="9085003" cy="5749104"/>
          </a:xfrm>
          <a:prstGeom prst="rect">
            <a:avLst/>
          </a:prstGeom>
          <a:noFill/>
          <a:ln>
            <a:noFill/>
          </a:ln>
        </p:spPr>
      </p:pic>
      <p:sp>
        <p:nvSpPr>
          <p:cNvPr id="1337" name="Google Shape;1337;p52"/>
          <p:cNvSpPr txBox="1"/>
          <p:nvPr>
            <p:ph type="ctrTitle"/>
          </p:nvPr>
        </p:nvSpPr>
        <p:spPr>
          <a:xfrm>
            <a:off x="647700" y="3415395"/>
            <a:ext cx="7772400" cy="285749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600"/>
              <a:buFont typeface="Corbel"/>
              <a:buNone/>
            </a:pPr>
            <a:br>
              <a:rPr lang="en-US">
                <a:solidFill>
                  <a:schemeClr val="dk1"/>
                </a:solidFill>
              </a:rPr>
            </a:br>
            <a:r>
              <a:rPr lang="en-US">
                <a:solidFill>
                  <a:schemeClr val="lt1"/>
                </a:solidFill>
              </a:rPr>
              <a:t>Thank you for your participation in this year’s open enrollment presentation.</a:t>
            </a:r>
            <a:endParaRPr/>
          </a:p>
        </p:txBody>
      </p:sp>
      <p:sp>
        <p:nvSpPr>
          <p:cNvPr id="1338" name="Google Shape;1338;p52"/>
          <p:cNvSpPr txBox="1"/>
          <p:nvPr/>
        </p:nvSpPr>
        <p:spPr>
          <a:xfrm>
            <a:off x="1143000" y="5981700"/>
            <a:ext cx="7772400" cy="533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0F243E"/>
              </a:buClr>
              <a:buSzPts val="2400"/>
              <a:buFont typeface="Arial"/>
              <a:buNone/>
            </a:pPr>
            <a:r>
              <a:rPr lang="en-US" sz="2400">
                <a:solidFill>
                  <a:srgbClr val="0F243E"/>
                </a:solidFill>
                <a:latin typeface="Corbel"/>
                <a:ea typeface="Corbel"/>
                <a:cs typeface="Corbel"/>
                <a:sym typeface="Corbel"/>
              </a:rPr>
              <a:t>All election changes are due by:  </a:t>
            </a:r>
            <a:r>
              <a:rPr lang="en-US" sz="2400" u="sng">
                <a:solidFill>
                  <a:srgbClr val="0F243E"/>
                </a:solidFill>
                <a:latin typeface="Corbel"/>
                <a:ea typeface="Corbel"/>
                <a:cs typeface="Corbel"/>
                <a:sym typeface="Corbel"/>
              </a:rPr>
              <a:t>November 24th</a:t>
            </a:r>
            <a:endParaRPr/>
          </a:p>
        </p:txBody>
      </p:sp>
      <p:sp>
        <p:nvSpPr>
          <p:cNvPr id="1339" name="Google Shape;1339;p52"/>
          <p:cNvSpPr txBox="1"/>
          <p:nvPr/>
        </p:nvSpPr>
        <p:spPr>
          <a:xfrm>
            <a:off x="457200" y="6553200"/>
            <a:ext cx="8229600" cy="30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Corbel"/>
                <a:ea typeface="Corbel"/>
                <a:cs typeface="Corbel"/>
                <a:sym typeface="Corbel"/>
              </a:rPr>
              <a:t>© 2020 USI Insurance Services.  All rights reserved.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6"/>
          <p:cNvSpPr txBox="1"/>
          <p:nvPr>
            <p:ph type="title"/>
          </p:nvPr>
        </p:nvSpPr>
        <p:spPr>
          <a:xfrm>
            <a:off x="609600" y="0"/>
            <a:ext cx="79248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16467A"/>
              </a:buClr>
              <a:buSzPct val="100000"/>
              <a:buFont typeface="Corbel"/>
              <a:buNone/>
            </a:pPr>
            <a:br>
              <a:rPr lang="en-US"/>
            </a:br>
            <a:br>
              <a:rPr lang="en-US"/>
            </a:br>
            <a:br>
              <a:rPr lang="en-US"/>
            </a:br>
            <a:br>
              <a:rPr lang="en-US"/>
            </a:br>
            <a:br>
              <a:rPr lang="en-US"/>
            </a:br>
            <a:r>
              <a:rPr lang="en-US"/>
              <a:t>2022 Medical Renewal </a:t>
            </a:r>
            <a:br>
              <a:rPr lang="en-US"/>
            </a:br>
            <a:r>
              <a:rPr lang="en-US" sz="3100"/>
              <a:t>Great News - No Plan Design or Rate Changes! </a:t>
            </a:r>
            <a:br>
              <a:rPr i="1" lang="en-US" sz="2700"/>
            </a:br>
            <a:br>
              <a:rPr i="1" lang="en-US"/>
            </a:br>
            <a:r>
              <a:rPr i="1" lang="en-US"/>
              <a:t> </a:t>
            </a:r>
            <a:br>
              <a:rPr i="1" lang="en-US"/>
            </a:br>
            <a:endParaRPr/>
          </a:p>
        </p:txBody>
      </p:sp>
      <p:sp>
        <p:nvSpPr>
          <p:cNvPr id="757" name="Google Shape;757;p6"/>
          <p:cNvSpPr/>
          <p:nvPr/>
        </p:nvSpPr>
        <p:spPr>
          <a:xfrm>
            <a:off x="609600" y="4191000"/>
            <a:ext cx="7917679" cy="14465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1100">
                <a:solidFill>
                  <a:schemeClr val="dk1"/>
                </a:solidFill>
                <a:latin typeface="Calibri"/>
                <a:ea typeface="Calibri"/>
                <a:cs typeface="Calibri"/>
                <a:sym typeface="Calibri"/>
              </a:rPr>
              <a:t>St. Norbert College reserves  the right to change the eligibility requirements at any time.</a:t>
            </a:r>
            <a:endParaRPr/>
          </a:p>
          <a:p>
            <a:pPr indent="0" lvl="0" marL="0" marR="0" rtl="0" algn="just">
              <a:spcBef>
                <a:spcPts val="0"/>
              </a:spcBef>
              <a:spcAft>
                <a:spcPts val="0"/>
              </a:spcAft>
              <a:buNone/>
            </a:pPr>
            <a:r>
              <a:t/>
            </a:r>
            <a:endParaRPr sz="1100">
              <a:solidFill>
                <a:schemeClr val="dk1"/>
              </a:solidFill>
              <a:latin typeface="Calibri"/>
              <a:ea typeface="Calibri"/>
              <a:cs typeface="Calibri"/>
              <a:sym typeface="Calibri"/>
            </a:endParaRPr>
          </a:p>
          <a:p>
            <a:pPr indent="0" lvl="0" marL="0" marR="0" rtl="0" algn="just">
              <a:spcBef>
                <a:spcPts val="0"/>
              </a:spcBef>
              <a:spcAft>
                <a:spcPts val="0"/>
              </a:spcAft>
              <a:buNone/>
            </a:pPr>
            <a:r>
              <a:rPr lang="en-US" sz="1100">
                <a:solidFill>
                  <a:schemeClr val="dk1"/>
                </a:solidFill>
                <a:latin typeface="Calibri"/>
                <a:ea typeface="Calibri"/>
                <a:cs typeface="Calibri"/>
                <a:sym typeface="Calibri"/>
              </a:rPr>
              <a:t>St. Norbert College’s medical plan requires that an employee’s spouse enroll in at least single medical coverage through his/her employer to serve as their primary insurance coverage or pay an additional surcharge to enroll or maintain enrollment in St. Norbert College’s medical plan as primary coverage.  </a:t>
            </a:r>
            <a:r>
              <a:rPr b="1" lang="en-US" sz="1100">
                <a:solidFill>
                  <a:schemeClr val="dk1"/>
                </a:solidFill>
                <a:latin typeface="Calibri"/>
                <a:ea typeface="Calibri"/>
                <a:cs typeface="Calibri"/>
                <a:sym typeface="Calibri"/>
              </a:rPr>
              <a:t>This additional surcharge is $50.00 twice a month ($1,200 annually)</a:t>
            </a:r>
            <a:endParaRPr/>
          </a:p>
          <a:p>
            <a:pPr indent="0" lvl="0" marL="0" marR="0" rtl="0" algn="just">
              <a:spcBef>
                <a:spcPts val="0"/>
              </a:spcBef>
              <a:spcAft>
                <a:spcPts val="0"/>
              </a:spcAft>
              <a:buNone/>
            </a:pPr>
            <a:r>
              <a:t/>
            </a:r>
            <a:endParaRPr b="1" sz="1100">
              <a:solidFill>
                <a:schemeClr val="dk1"/>
              </a:solidFill>
              <a:latin typeface="Calibri"/>
              <a:ea typeface="Calibri"/>
              <a:cs typeface="Calibri"/>
              <a:sym typeface="Calibri"/>
            </a:endParaRPr>
          </a:p>
          <a:p>
            <a:pPr indent="0" lvl="0" marL="0" marR="0" rtl="0" algn="just">
              <a:spcBef>
                <a:spcPts val="0"/>
              </a:spcBef>
              <a:spcAft>
                <a:spcPts val="0"/>
              </a:spcAft>
              <a:buNone/>
            </a:pPr>
            <a:r>
              <a:rPr lang="en-US" sz="1100" u="sng">
                <a:solidFill>
                  <a:schemeClr val="dk1"/>
                </a:solidFill>
                <a:latin typeface="Calibri"/>
                <a:ea typeface="Calibri"/>
                <a:cs typeface="Calibri"/>
                <a:sym typeface="Calibri"/>
              </a:rPr>
              <a:t>Spouse Medical Insurance Coverage Statements</a:t>
            </a:r>
            <a:r>
              <a:rPr lang="en-US" sz="1100">
                <a:solidFill>
                  <a:schemeClr val="dk1"/>
                </a:solidFill>
                <a:latin typeface="Calibri"/>
                <a:ea typeface="Calibri"/>
                <a:cs typeface="Calibri"/>
                <a:sym typeface="Calibri"/>
              </a:rPr>
              <a:t> previously completed will carry-over into 2022 unless you notify Human Resources of any changes to your spouses’ status as of January 1, 2022.</a:t>
            </a:r>
            <a:endParaRPr i="1" sz="1100">
              <a:solidFill>
                <a:srgbClr val="5F497A"/>
              </a:solidFill>
              <a:latin typeface="Calibri"/>
              <a:ea typeface="Calibri"/>
              <a:cs typeface="Calibri"/>
              <a:sym typeface="Calibri"/>
            </a:endParaRPr>
          </a:p>
        </p:txBody>
      </p:sp>
      <p:pic>
        <p:nvPicPr>
          <p:cNvPr id="758" name="Google Shape;758;p6"/>
          <p:cNvPicPr preferRelativeResize="0"/>
          <p:nvPr>
            <p:ph idx="1" type="body"/>
          </p:nvPr>
        </p:nvPicPr>
        <p:blipFill rotWithShape="1">
          <a:blip r:embed="rId3">
            <a:alphaModFix/>
          </a:blip>
          <a:srcRect b="0" l="0" r="0" t="0"/>
          <a:stretch/>
        </p:blipFill>
        <p:spPr>
          <a:xfrm>
            <a:off x="354804" y="2057400"/>
            <a:ext cx="8434391" cy="175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
          <p:cNvSpPr txBox="1"/>
          <p:nvPr>
            <p:ph type="title"/>
          </p:nvPr>
        </p:nvSpPr>
        <p:spPr>
          <a:xfrm>
            <a:off x="609600" y="274638"/>
            <a:ext cx="79248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16467A"/>
              </a:buClr>
              <a:buSzPct val="100000"/>
              <a:buFont typeface="Corbel"/>
              <a:buNone/>
            </a:pPr>
            <a:r>
              <a:rPr lang="en-US"/>
              <a:t>Benefit Highlights – Plan Year 1/1-12/31</a:t>
            </a:r>
            <a:endParaRPr/>
          </a:p>
        </p:txBody>
      </p:sp>
      <p:sp>
        <p:nvSpPr>
          <p:cNvPr id="764" name="Google Shape;764;p7"/>
          <p:cNvSpPr txBox="1"/>
          <p:nvPr>
            <p:ph idx="1" type="body"/>
          </p:nvPr>
        </p:nvSpPr>
        <p:spPr>
          <a:xfrm>
            <a:off x="609600" y="1600200"/>
            <a:ext cx="7924800" cy="4572000"/>
          </a:xfrm>
          <a:prstGeom prst="rect">
            <a:avLst/>
          </a:prstGeom>
          <a:noFill/>
          <a:ln>
            <a:noFill/>
          </a:ln>
        </p:spPr>
        <p:txBody>
          <a:bodyPr anchorCtr="0" anchor="t" bIns="45700" lIns="91425" spcFirstLastPara="1" rIns="91425" wrap="square" tIns="45700">
            <a:normAutofit fontScale="92500" lnSpcReduction="10000"/>
          </a:bodyPr>
          <a:lstStyle/>
          <a:p>
            <a:pPr indent="-272415" lvl="0" marL="342900" rtl="0" algn="l">
              <a:spcBef>
                <a:spcPts val="0"/>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272415" lvl="0" marL="342900" rtl="0" algn="l">
              <a:spcBef>
                <a:spcPts val="222"/>
              </a:spcBef>
              <a:spcAft>
                <a:spcPts val="0"/>
              </a:spcAft>
              <a:buClr>
                <a:schemeClr val="dk1"/>
              </a:buClr>
              <a:buSzPct val="100000"/>
              <a:buNone/>
            </a:pPr>
            <a:r>
              <a:t/>
            </a:r>
            <a:endParaRPr sz="1200"/>
          </a:p>
          <a:p>
            <a:pPr indent="-342900" lvl="0" marL="342900" rtl="0" algn="l">
              <a:spcBef>
                <a:spcPts val="222"/>
              </a:spcBef>
              <a:spcAft>
                <a:spcPts val="0"/>
              </a:spcAft>
              <a:buClr>
                <a:schemeClr val="dk1"/>
              </a:buClr>
              <a:buSzPct val="100000"/>
              <a:buChar char="•"/>
            </a:pPr>
            <a:r>
              <a:rPr lang="en-US" sz="1200"/>
              <a:t>IMPORTANT HSA PLAN NOTICE (In-Network):  No individual family member's deductible is considered satisfied until the full family deductible has been met.  However, no individual family member can exceed $6,550 in out-of-pocket expenses per year.  The out-of-pocket limit for all family members combined remains at $8,000.</a:t>
            </a:r>
            <a:endParaRPr/>
          </a:p>
          <a:p>
            <a:pPr indent="-342900" lvl="0" marL="342900" rtl="0" algn="l">
              <a:spcBef>
                <a:spcPts val="222"/>
              </a:spcBef>
              <a:spcAft>
                <a:spcPts val="0"/>
              </a:spcAft>
              <a:buClr>
                <a:schemeClr val="dk1"/>
              </a:buClr>
              <a:buSzPct val="100000"/>
              <a:buChar char="•"/>
            </a:pPr>
            <a:r>
              <a:rPr lang="en-US" sz="1200"/>
              <a:t>(2)  IMPORTANT HSA PLAN NOTICE (Out-of-Network):  No individual family member's deductible or out-of-pocket is considered satisfied until the full family deductible and out-of-pocket has been met.</a:t>
            </a:r>
            <a:endParaRPr/>
          </a:p>
          <a:p>
            <a:pPr indent="-154940" lvl="0" marL="342900" rtl="0" algn="l">
              <a:spcBef>
                <a:spcPts val="592"/>
              </a:spcBef>
              <a:spcAft>
                <a:spcPts val="0"/>
              </a:spcAft>
              <a:buClr>
                <a:schemeClr val="dk1"/>
              </a:buClr>
              <a:buSzPct val="100000"/>
              <a:buNone/>
            </a:pPr>
            <a:r>
              <a:t/>
            </a:r>
            <a:endParaRPr/>
          </a:p>
        </p:txBody>
      </p:sp>
      <p:pic>
        <p:nvPicPr>
          <p:cNvPr id="765" name="Google Shape;765;p7"/>
          <p:cNvPicPr preferRelativeResize="0"/>
          <p:nvPr/>
        </p:nvPicPr>
        <p:blipFill rotWithShape="1">
          <a:blip r:embed="rId3">
            <a:alphaModFix/>
          </a:blip>
          <a:srcRect b="0" l="0" r="0" t="0"/>
          <a:stretch/>
        </p:blipFill>
        <p:spPr>
          <a:xfrm>
            <a:off x="228600" y="1444852"/>
            <a:ext cx="8686800" cy="3332863"/>
          </a:xfrm>
          <a:prstGeom prst="rect">
            <a:avLst/>
          </a:prstGeom>
          <a:noFill/>
          <a:ln>
            <a:noFill/>
          </a:ln>
        </p:spPr>
      </p:pic>
      <p:pic>
        <p:nvPicPr>
          <p:cNvPr id="766" name="Google Shape;766;p7"/>
          <p:cNvPicPr preferRelativeResize="0"/>
          <p:nvPr/>
        </p:nvPicPr>
        <p:blipFill rotWithShape="1">
          <a:blip r:embed="rId4">
            <a:alphaModFix/>
          </a:blip>
          <a:srcRect b="0" l="0" r="0" t="0"/>
          <a:stretch/>
        </p:blipFill>
        <p:spPr>
          <a:xfrm>
            <a:off x="2667000" y="1143000"/>
            <a:ext cx="6172200" cy="1947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8"/>
          <p:cNvSpPr/>
          <p:nvPr/>
        </p:nvSpPr>
        <p:spPr>
          <a:xfrm>
            <a:off x="457200" y="5679304"/>
            <a:ext cx="7994591" cy="685800"/>
          </a:xfrm>
          <a:prstGeom prst="flowChartProcess">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1" anchor="ctr"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What are examples of </a:t>
            </a:r>
            <a:r>
              <a:rPr b="1" i="1" lang="en-US" sz="1400" u="sng">
                <a:solidFill>
                  <a:schemeClr val="dk1"/>
                </a:solidFill>
                <a:latin typeface="Calibri"/>
                <a:ea typeface="Calibri"/>
                <a:cs typeface="Calibri"/>
                <a:sym typeface="Calibri"/>
              </a:rPr>
              <a:t>preventive</a:t>
            </a:r>
            <a:r>
              <a:rPr b="1" lang="en-US" sz="1400">
                <a:solidFill>
                  <a:schemeClr val="dk1"/>
                </a:solidFill>
                <a:latin typeface="Calibri"/>
                <a:ea typeface="Calibri"/>
                <a:cs typeface="Calibri"/>
                <a:sym typeface="Calibri"/>
              </a:rPr>
              <a:t> drugs: </a:t>
            </a:r>
            <a:r>
              <a:rPr lang="en-US" sz="1400">
                <a:solidFill>
                  <a:schemeClr val="dk1"/>
                </a:solidFill>
                <a:latin typeface="Calibri"/>
                <a:ea typeface="Calibri"/>
                <a:cs typeface="Calibri"/>
                <a:sym typeface="Calibri"/>
              </a:rPr>
              <a:t>Medications used for diabetes (non-insulin), heart disease, cholesterol, blood pressure, blood thinner, and beta blockers.</a:t>
            </a:r>
            <a:endParaRPr/>
          </a:p>
        </p:txBody>
      </p:sp>
      <p:pic>
        <p:nvPicPr>
          <p:cNvPr id="772" name="Google Shape;772;p8"/>
          <p:cNvPicPr preferRelativeResize="0"/>
          <p:nvPr/>
        </p:nvPicPr>
        <p:blipFill rotWithShape="1">
          <a:blip r:embed="rId3">
            <a:alphaModFix/>
          </a:blip>
          <a:srcRect b="0" l="0" r="0" t="0"/>
          <a:stretch/>
        </p:blipFill>
        <p:spPr>
          <a:xfrm>
            <a:off x="228600" y="914400"/>
            <a:ext cx="8624421" cy="4482280"/>
          </a:xfrm>
          <a:prstGeom prst="rect">
            <a:avLst/>
          </a:prstGeom>
          <a:noFill/>
          <a:ln>
            <a:noFill/>
          </a:ln>
        </p:spPr>
      </p:pic>
      <p:pic>
        <p:nvPicPr>
          <p:cNvPr id="773" name="Google Shape;773;p8"/>
          <p:cNvPicPr preferRelativeResize="0"/>
          <p:nvPr/>
        </p:nvPicPr>
        <p:blipFill rotWithShape="1">
          <a:blip r:embed="rId4">
            <a:alphaModFix/>
          </a:blip>
          <a:srcRect b="0" l="0" r="0" t="0"/>
          <a:stretch/>
        </p:blipFill>
        <p:spPr>
          <a:xfrm>
            <a:off x="2667000" y="622617"/>
            <a:ext cx="6019800" cy="1899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9"/>
          <p:cNvPicPr preferRelativeResize="0"/>
          <p:nvPr/>
        </p:nvPicPr>
        <p:blipFill rotWithShape="1">
          <a:blip r:embed="rId3">
            <a:alphaModFix/>
          </a:blip>
          <a:srcRect b="0" l="0" r="0" t="0"/>
          <a:stretch/>
        </p:blipFill>
        <p:spPr>
          <a:xfrm>
            <a:off x="238715" y="329184"/>
            <a:ext cx="8666570" cy="652881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0_Blank">
  <a:themeElements>
    <a:clrScheme name="Optum">
      <a:dk1>
        <a:srgbClr val="53565A"/>
      </a:dk1>
      <a:lt1>
        <a:srgbClr val="FFFFFF"/>
      </a:lt1>
      <a:dk2>
        <a:srgbClr val="D19000"/>
      </a:dk2>
      <a:lt2>
        <a:srgbClr val="B1B3B3"/>
      </a:lt2>
      <a:accent1>
        <a:srgbClr val="D45D00"/>
      </a:accent1>
      <a:accent2>
        <a:srgbClr val="0D776E"/>
      </a:accent2>
      <a:accent3>
        <a:srgbClr val="96172E"/>
      </a:accent3>
      <a:accent4>
        <a:srgbClr val="888B8D"/>
      </a:accent4>
      <a:accent5>
        <a:srgbClr val="8E9300"/>
      </a:accent5>
      <a:accent6>
        <a:srgbClr val="E87722"/>
      </a:accent6>
      <a:hlink>
        <a:srgbClr val="F2A900"/>
      </a:hlink>
      <a:folHlink>
        <a:srgbClr val="9E77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ortonLifeLock Theme">
  <a:themeElements>
    <a:clrScheme name="Norton LifeLock">
      <a:dk1>
        <a:srgbClr val="000000"/>
      </a:dk1>
      <a:lt1>
        <a:srgbClr val="FFFFFF"/>
      </a:lt1>
      <a:dk2>
        <a:srgbClr val="242E39"/>
      </a:dk2>
      <a:lt2>
        <a:srgbClr val="E5E4E4"/>
      </a:lt2>
      <a:accent1>
        <a:srgbClr val="FFC200"/>
      </a:accent1>
      <a:accent2>
        <a:srgbClr val="7F7F7F"/>
      </a:accent2>
      <a:accent3>
        <a:srgbClr val="E4241C"/>
      </a:accent3>
      <a:accent4>
        <a:srgbClr val="213C60"/>
      </a:accent4>
      <a:accent5>
        <a:srgbClr val="1957AA"/>
      </a:accent5>
      <a:accent6>
        <a:srgbClr val="399933"/>
      </a:accent6>
      <a:hlink>
        <a:srgbClr val="E4241C"/>
      </a:hlink>
      <a:folHlink>
        <a:srgbClr val="242E3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AFG PPT Template - New 8-20-13">
  <a:themeElements>
    <a:clrScheme name="Final Color Palette">
      <a:dk1>
        <a:srgbClr val="000000"/>
      </a:dk1>
      <a:lt1>
        <a:srgbClr val="FFFFFF"/>
      </a:lt1>
      <a:dk2>
        <a:srgbClr val="4D4D4F"/>
      </a:dk2>
      <a:lt2>
        <a:srgbClr val="00A94F"/>
      </a:lt2>
      <a:accent1>
        <a:srgbClr val="B5B5B8"/>
      </a:accent1>
      <a:accent2>
        <a:srgbClr val="A0C04D"/>
      </a:accent2>
      <a:accent3>
        <a:srgbClr val="95C5E0"/>
      </a:accent3>
      <a:accent4>
        <a:srgbClr val="EF9647"/>
      </a:accent4>
      <a:accent5>
        <a:srgbClr val="87749C"/>
      </a:accent5>
      <a:accent6>
        <a:srgbClr val="55ACBE"/>
      </a:accent6>
      <a:hlink>
        <a:srgbClr val="52ADC0"/>
      </a:hlink>
      <a:folHlink>
        <a:srgbClr val="00A94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ptumRx_Standard">
  <a:themeElements>
    <a:clrScheme name="Optum Sept 2016">
      <a:dk1>
        <a:srgbClr val="55565A"/>
      </a:dk1>
      <a:lt1>
        <a:srgbClr val="FFFFFF"/>
      </a:lt1>
      <a:dk2>
        <a:srgbClr val="E87722"/>
      </a:dk2>
      <a:lt2>
        <a:srgbClr val="EAEAEA"/>
      </a:lt2>
      <a:accent1>
        <a:srgbClr val="E87722"/>
      </a:accent1>
      <a:accent2>
        <a:srgbClr val="F2B411"/>
      </a:accent2>
      <a:accent3>
        <a:srgbClr val="63666A"/>
      </a:accent3>
      <a:accent4>
        <a:srgbClr val="888B8D"/>
      </a:accent4>
      <a:accent5>
        <a:srgbClr val="B1B3B3"/>
      </a:accent5>
      <a:accent6>
        <a:srgbClr val="D0D0CE"/>
      </a:accent6>
      <a:hlink>
        <a:srgbClr val="00549F"/>
      </a:hlink>
      <a:folHlink>
        <a:srgbClr val="0054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Custom Design">
  <a:themeElements>
    <a:clrScheme name="UMR Color Palette 0316">
      <a:dk1>
        <a:srgbClr val="222222"/>
      </a:dk1>
      <a:lt1>
        <a:srgbClr val="FFFFFF"/>
      </a:lt1>
      <a:dk2>
        <a:srgbClr val="57B9B5"/>
      </a:dk2>
      <a:lt2>
        <a:srgbClr val="97946F"/>
      </a:lt2>
      <a:accent1>
        <a:srgbClr val="00659D"/>
      </a:accent1>
      <a:accent2>
        <a:srgbClr val="F8952A"/>
      </a:accent2>
      <a:accent3>
        <a:srgbClr val="6ABD48"/>
      </a:accent3>
      <a:accent4>
        <a:srgbClr val="25743A"/>
      </a:accent4>
      <a:accent5>
        <a:srgbClr val="009894"/>
      </a:accent5>
      <a:accent6>
        <a:srgbClr val="EB2224"/>
      </a:accent6>
      <a:hlink>
        <a:srgbClr val="009894"/>
      </a:hlink>
      <a:folHlink>
        <a:srgbClr val="F8952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2016-09-06T20:12:39Z</dcterms:created>
  <dc:creator>Strength, Paul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0x010100330B7194B2CD294BA5A5A01A01667CEF</vt:lpwstr>
  </property>
</Properties>
</file>